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sldIdLst>
    <p:sldId id="257" r:id="rId5"/>
    <p:sldId id="259" r:id="rId6"/>
    <p:sldId id="261" r:id="rId7"/>
    <p:sldId id="260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1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a Meeus" initials="SM" lastIdx="1" clrIdx="0">
    <p:extLst>
      <p:ext uri="{19B8F6BF-5375-455C-9EA6-DF929625EA0E}">
        <p15:presenceInfo xmlns:p15="http://schemas.microsoft.com/office/powerpoint/2012/main" userId="S::Shana.meeus@artesia-consulting.co.uk::cecca36f-8b08-4b2e-8186-af657565bc6e" providerId="AD"/>
      </p:ext>
    </p:extLst>
  </p:cmAuthor>
  <p:cmAuthor id="2" name="Sarah Rogerson" initials="SR" lastIdx="4" clrIdx="1">
    <p:extLst>
      <p:ext uri="{19B8F6BF-5375-455C-9EA6-DF929625EA0E}">
        <p15:presenceInfo xmlns:p15="http://schemas.microsoft.com/office/powerpoint/2012/main" userId="S::sarah.rogerson@artesia-consulting.co.uk::ba0b54dd-51f4-4d70-9261-b2ad4af7abf7" providerId="AD"/>
      </p:ext>
    </p:extLst>
  </p:cmAuthor>
  <p:cmAuthor id="3" name="Dene Marshallsay" initials="DM" lastIdx="11" clrIdx="2">
    <p:extLst>
      <p:ext uri="{19B8F6BF-5375-455C-9EA6-DF929625EA0E}">
        <p15:presenceInfo xmlns:p15="http://schemas.microsoft.com/office/powerpoint/2012/main" userId="S::dene.marshallsay@artesia-consulting.co.uk::372e399b-d76d-446e-b4e8-e717904e42d2" providerId="AD"/>
      </p:ext>
    </p:extLst>
  </p:cmAuthor>
  <p:cmAuthor id="4" name="Rob Lawson" initials="RL" lastIdx="14" clrIdx="3">
    <p:extLst>
      <p:ext uri="{19B8F6BF-5375-455C-9EA6-DF929625EA0E}">
        <p15:presenceInfo xmlns:p15="http://schemas.microsoft.com/office/powerpoint/2012/main" userId="Rob Law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854"/>
    <a:srgbClr val="76D6FF"/>
    <a:srgbClr val="00FDFF"/>
    <a:srgbClr val="7B3A96"/>
    <a:srgbClr val="059748"/>
    <a:srgbClr val="DE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B7871-330B-4C76-9559-1EB2BDB3BD3B}" v="4" dt="2019-03-20T10:02:15.554"/>
    <p1510:client id="{81764661-CC8E-0649-B9A4-6C9B62F9CFE9}" v="268" dt="2019-03-19T17:21:26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2"/>
    <p:restoredTop sz="94669"/>
  </p:normalViewPr>
  <p:slideViewPr>
    <p:cSldViewPr snapToGrid="0">
      <p:cViewPr varScale="1">
        <p:scale>
          <a:sx n="110" d="100"/>
          <a:sy n="110" d="100"/>
        </p:scale>
        <p:origin x="11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e Marshallsay" userId="372e399b-d76d-446e-b4e8-e717904e42d2" providerId="ADAL" clId="{81764661-CC8E-0649-B9A4-6C9B62F9CFE9}"/>
    <pc:docChg chg="undo custSel addSld delSld modSld sldOrd">
      <pc:chgData name="Dene Marshallsay" userId="372e399b-d76d-446e-b4e8-e717904e42d2" providerId="ADAL" clId="{81764661-CC8E-0649-B9A4-6C9B62F9CFE9}" dt="2019-03-19T17:21:26.910" v="6011" actId="20577"/>
      <pc:docMkLst>
        <pc:docMk/>
      </pc:docMkLst>
      <pc:sldChg chg="modSp">
        <pc:chgData name="Dene Marshallsay" userId="372e399b-d76d-446e-b4e8-e717904e42d2" providerId="ADAL" clId="{81764661-CC8E-0649-B9A4-6C9B62F9CFE9}" dt="2019-03-19T15:59:45.113" v="5876" actId="113"/>
        <pc:sldMkLst>
          <pc:docMk/>
          <pc:sldMk cId="1880903890" sldId="257"/>
        </pc:sldMkLst>
        <pc:spChg chg="mod">
          <ac:chgData name="Dene Marshallsay" userId="372e399b-d76d-446e-b4e8-e717904e42d2" providerId="ADAL" clId="{81764661-CC8E-0649-B9A4-6C9B62F9CFE9}" dt="2019-03-19T15:59:45.113" v="5876" actId="113"/>
          <ac:spMkLst>
            <pc:docMk/>
            <pc:sldMk cId="1880903890" sldId="257"/>
            <ac:spMk id="2" creationId="{2E6352A6-0C21-4F2F-99C6-F48E25427D80}"/>
          </ac:spMkLst>
        </pc:spChg>
      </pc:sldChg>
      <pc:sldChg chg="modSp del">
        <pc:chgData name="Dene Marshallsay" userId="372e399b-d76d-446e-b4e8-e717904e42d2" providerId="ADAL" clId="{81764661-CC8E-0649-B9A4-6C9B62F9CFE9}" dt="2019-03-19T14:13:24.162" v="3752" actId="2696"/>
        <pc:sldMkLst>
          <pc:docMk/>
          <pc:sldMk cId="2247467326" sldId="258"/>
        </pc:sldMkLst>
        <pc:spChg chg="mod">
          <ac:chgData name="Dene Marshallsay" userId="372e399b-d76d-446e-b4e8-e717904e42d2" providerId="ADAL" clId="{81764661-CC8E-0649-B9A4-6C9B62F9CFE9}" dt="2019-03-19T13:52:43.617" v="2887" actId="20577"/>
          <ac:spMkLst>
            <pc:docMk/>
            <pc:sldMk cId="2247467326" sldId="258"/>
            <ac:spMk id="13" creationId="{8D67F5D1-7A3B-A849-B4A6-17E58FACDE3B}"/>
          </ac:spMkLst>
        </pc:spChg>
      </pc:sldChg>
      <pc:sldChg chg="addSp delSp modSp">
        <pc:chgData name="Dene Marshallsay" userId="372e399b-d76d-446e-b4e8-e717904e42d2" providerId="ADAL" clId="{81764661-CC8E-0649-B9A4-6C9B62F9CFE9}" dt="2019-03-19T14:12:37.192" v="3751" actId="1036"/>
        <pc:sldMkLst>
          <pc:docMk/>
          <pc:sldMk cId="1245347173" sldId="259"/>
        </pc:sldMkLst>
        <pc:spChg chg="add mod">
          <ac:chgData name="Dene Marshallsay" userId="372e399b-d76d-446e-b4e8-e717904e42d2" providerId="ADAL" clId="{81764661-CC8E-0649-B9A4-6C9B62F9CFE9}" dt="2019-03-19T12:23:54.719" v="2603" actId="20577"/>
          <ac:spMkLst>
            <pc:docMk/>
            <pc:sldMk cId="1245347173" sldId="259"/>
            <ac:spMk id="2" creationId="{34FC1126-CFE1-7C42-821D-53024A91FBC8}"/>
          </ac:spMkLst>
        </pc:spChg>
        <pc:spChg chg="del mod">
          <ac:chgData name="Dene Marshallsay" userId="372e399b-d76d-446e-b4e8-e717904e42d2" providerId="ADAL" clId="{81764661-CC8E-0649-B9A4-6C9B62F9CFE9}" dt="2019-03-19T12:18:11.056" v="2201" actId="478"/>
          <ac:spMkLst>
            <pc:docMk/>
            <pc:sldMk cId="1245347173" sldId="259"/>
            <ac:spMk id="13" creationId="{53791584-1263-A541-B5ED-286D697E13A0}"/>
          </ac:spMkLst>
        </pc:spChg>
        <pc:picChg chg="mod">
          <ac:chgData name="Dene Marshallsay" userId="372e399b-d76d-446e-b4e8-e717904e42d2" providerId="ADAL" clId="{81764661-CC8E-0649-B9A4-6C9B62F9CFE9}" dt="2019-03-15T15:15:39.229" v="0" actId="18331"/>
          <ac:picMkLst>
            <pc:docMk/>
            <pc:sldMk cId="1245347173" sldId="259"/>
            <ac:picMk id="7" creationId="{253BF09D-2DA2-D04A-A0A9-56E0D500C2EB}"/>
          </ac:picMkLst>
        </pc:picChg>
        <pc:picChg chg="add mod">
          <ac:chgData name="Dene Marshallsay" userId="372e399b-d76d-446e-b4e8-e717904e42d2" providerId="ADAL" clId="{81764661-CC8E-0649-B9A4-6C9B62F9CFE9}" dt="2019-03-19T14:12:37.192" v="3751" actId="1036"/>
          <ac:picMkLst>
            <pc:docMk/>
            <pc:sldMk cId="1245347173" sldId="259"/>
            <ac:picMk id="9" creationId="{6A53F0DC-0AB6-0E45-99A3-3BB45FFB64F6}"/>
          </ac:picMkLst>
        </pc:picChg>
        <pc:picChg chg="del mod">
          <ac:chgData name="Dene Marshallsay" userId="372e399b-d76d-446e-b4e8-e717904e42d2" providerId="ADAL" clId="{81764661-CC8E-0649-B9A4-6C9B62F9CFE9}" dt="2019-03-19T14:12:01.847" v="3737" actId="478"/>
          <ac:picMkLst>
            <pc:docMk/>
            <pc:sldMk cId="1245347173" sldId="259"/>
            <ac:picMk id="12" creationId="{BD912ACB-3FA2-634A-BA97-CD90BAEDA650}"/>
          </ac:picMkLst>
        </pc:picChg>
      </pc:sldChg>
      <pc:sldChg chg="addSp delSp modSp ord">
        <pc:chgData name="Dene Marshallsay" userId="372e399b-d76d-446e-b4e8-e717904e42d2" providerId="ADAL" clId="{81764661-CC8E-0649-B9A4-6C9B62F9CFE9}" dt="2019-03-19T13:48:26.517" v="2860" actId="20577"/>
        <pc:sldMkLst>
          <pc:docMk/>
          <pc:sldMk cId="1509955536" sldId="260"/>
        </pc:sldMkLst>
        <pc:spChg chg="mod">
          <ac:chgData name="Dene Marshallsay" userId="372e399b-d76d-446e-b4e8-e717904e42d2" providerId="ADAL" clId="{81764661-CC8E-0649-B9A4-6C9B62F9CFE9}" dt="2019-03-19T12:34:34.614" v="2691" actId="20577"/>
          <ac:spMkLst>
            <pc:docMk/>
            <pc:sldMk cId="1509955536" sldId="260"/>
            <ac:spMk id="5" creationId="{FC1DC9BB-8E92-674D-9735-7190E253B980}"/>
          </ac:spMkLst>
        </pc:spChg>
        <pc:spChg chg="del mod">
          <ac:chgData name="Dene Marshallsay" userId="372e399b-d76d-446e-b4e8-e717904e42d2" providerId="ADAL" clId="{81764661-CC8E-0649-B9A4-6C9B62F9CFE9}" dt="2019-03-19T09:29:44.143" v="91" actId="478"/>
          <ac:spMkLst>
            <pc:docMk/>
            <pc:sldMk cId="1509955536" sldId="260"/>
            <ac:spMk id="9" creationId="{151D0A4F-1A7F-0747-A883-083C4791BB36}"/>
          </ac:spMkLst>
        </pc:spChg>
        <pc:spChg chg="add mod">
          <ac:chgData name="Dene Marshallsay" userId="372e399b-d76d-446e-b4e8-e717904e42d2" providerId="ADAL" clId="{81764661-CC8E-0649-B9A4-6C9B62F9CFE9}" dt="2019-03-19T13:22:52.919" v="2760" actId="1076"/>
          <ac:spMkLst>
            <pc:docMk/>
            <pc:sldMk cId="1509955536" sldId="260"/>
            <ac:spMk id="11" creationId="{A3EA8987-03F7-894A-B79A-F2468EC1112D}"/>
          </ac:spMkLst>
        </pc:spChg>
        <pc:spChg chg="add del mod">
          <ac:chgData name="Dene Marshallsay" userId="372e399b-d76d-446e-b4e8-e717904e42d2" providerId="ADAL" clId="{81764661-CC8E-0649-B9A4-6C9B62F9CFE9}" dt="2019-03-19T13:23:22.322" v="2772"/>
          <ac:spMkLst>
            <pc:docMk/>
            <pc:sldMk cId="1509955536" sldId="260"/>
            <ac:spMk id="14" creationId="{850245C6-F5C1-894A-AAF4-48F657BB5E64}"/>
          </ac:spMkLst>
        </pc:spChg>
        <pc:spChg chg="add mod">
          <ac:chgData name="Dene Marshallsay" userId="372e399b-d76d-446e-b4e8-e717904e42d2" providerId="ADAL" clId="{81764661-CC8E-0649-B9A4-6C9B62F9CFE9}" dt="2019-03-19T13:48:26.517" v="2860" actId="20577"/>
          <ac:spMkLst>
            <pc:docMk/>
            <pc:sldMk cId="1509955536" sldId="260"/>
            <ac:spMk id="15" creationId="{C1F07106-438A-644E-BB41-D0373887C6AD}"/>
          </ac:spMkLst>
        </pc:spChg>
        <pc:picChg chg="add del mod">
          <ac:chgData name="Dene Marshallsay" userId="372e399b-d76d-446e-b4e8-e717904e42d2" providerId="ADAL" clId="{81764661-CC8E-0649-B9A4-6C9B62F9CFE9}" dt="2019-03-19T09:28:51.671" v="79" actId="478"/>
          <ac:picMkLst>
            <pc:docMk/>
            <pc:sldMk cId="1509955536" sldId="260"/>
            <ac:picMk id="6" creationId="{8527BB4A-9D28-5A4B-88F9-C34756DA9E0C}"/>
          </ac:picMkLst>
        </pc:picChg>
        <pc:picChg chg="add del mod">
          <ac:chgData name="Dene Marshallsay" userId="372e399b-d76d-446e-b4e8-e717904e42d2" providerId="ADAL" clId="{81764661-CC8E-0649-B9A4-6C9B62F9CFE9}" dt="2019-03-19T12:32:52.369" v="2609" actId="478"/>
          <ac:picMkLst>
            <pc:docMk/>
            <pc:sldMk cId="1509955536" sldId="260"/>
            <ac:picMk id="7" creationId="{462D4CA5-AB57-0D45-8920-4E7BDEF72DA9}"/>
          </ac:picMkLst>
        </pc:picChg>
        <pc:picChg chg="del">
          <ac:chgData name="Dene Marshallsay" userId="372e399b-d76d-446e-b4e8-e717904e42d2" providerId="ADAL" clId="{81764661-CC8E-0649-B9A4-6C9B62F9CFE9}" dt="2019-03-19T09:24:26.296" v="73" actId="478"/>
          <ac:picMkLst>
            <pc:docMk/>
            <pc:sldMk cId="1509955536" sldId="260"/>
            <ac:picMk id="8" creationId="{D6942CA6-469C-A147-9050-567D2A780C06}"/>
          </ac:picMkLst>
        </pc:picChg>
        <pc:picChg chg="add mod">
          <ac:chgData name="Dene Marshallsay" userId="372e399b-d76d-446e-b4e8-e717904e42d2" providerId="ADAL" clId="{81764661-CC8E-0649-B9A4-6C9B62F9CFE9}" dt="2019-03-19T12:33:22.535" v="2625" actId="1076"/>
          <ac:picMkLst>
            <pc:docMk/>
            <pc:sldMk cId="1509955536" sldId="260"/>
            <ac:picMk id="10" creationId="{B9E42A7D-1E54-B344-9F2C-1D190165FA8E}"/>
          </ac:picMkLst>
        </pc:picChg>
        <pc:cxnChg chg="add mod">
          <ac:chgData name="Dene Marshallsay" userId="372e399b-d76d-446e-b4e8-e717904e42d2" providerId="ADAL" clId="{81764661-CC8E-0649-B9A4-6C9B62F9CFE9}" dt="2019-03-19T13:23:17.628" v="2769" actId="1038"/>
          <ac:cxnSpMkLst>
            <pc:docMk/>
            <pc:sldMk cId="1509955536" sldId="260"/>
            <ac:cxnSpMk id="13" creationId="{AF469AD3-801D-5544-8151-719F8918C309}"/>
          </ac:cxnSpMkLst>
        </pc:cxnChg>
      </pc:sldChg>
      <pc:sldChg chg="addSp delSp modSp">
        <pc:chgData name="Dene Marshallsay" userId="372e399b-d76d-446e-b4e8-e717904e42d2" providerId="ADAL" clId="{81764661-CC8E-0649-B9A4-6C9B62F9CFE9}" dt="2019-03-19T12:33:54.055" v="2675" actId="20577"/>
        <pc:sldMkLst>
          <pc:docMk/>
          <pc:sldMk cId="3807521428" sldId="261"/>
        </pc:sldMkLst>
        <pc:spChg chg="del mod">
          <ac:chgData name="Dene Marshallsay" userId="372e399b-d76d-446e-b4e8-e717904e42d2" providerId="ADAL" clId="{81764661-CC8E-0649-B9A4-6C9B62F9CFE9}" dt="2019-03-19T11:11:29.295" v="1836" actId="478"/>
          <ac:spMkLst>
            <pc:docMk/>
            <pc:sldMk cId="3807521428" sldId="261"/>
            <ac:spMk id="6" creationId="{FD60EEE2-E2E0-434E-AA3C-E7073F424131}"/>
          </ac:spMkLst>
        </pc:spChg>
        <pc:spChg chg="add mod">
          <ac:chgData name="Dene Marshallsay" userId="372e399b-d76d-446e-b4e8-e717904e42d2" providerId="ADAL" clId="{81764661-CC8E-0649-B9A4-6C9B62F9CFE9}" dt="2019-03-19T12:33:54.055" v="2675" actId="20577"/>
          <ac:spMkLst>
            <pc:docMk/>
            <pc:sldMk cId="3807521428" sldId="261"/>
            <ac:spMk id="8" creationId="{BBA941C7-8BAA-D54B-9AF0-F4AB18CA222D}"/>
          </ac:spMkLst>
        </pc:spChg>
      </pc:sldChg>
      <pc:sldChg chg="addSp delSp modSp">
        <pc:chgData name="Dene Marshallsay" userId="372e399b-d76d-446e-b4e8-e717904e42d2" providerId="ADAL" clId="{81764661-CC8E-0649-B9A4-6C9B62F9CFE9}" dt="2019-03-19T13:47:31.661" v="2784"/>
        <pc:sldMkLst>
          <pc:docMk/>
          <pc:sldMk cId="3347971765" sldId="262"/>
        </pc:sldMkLst>
        <pc:spChg chg="del mod">
          <ac:chgData name="Dene Marshallsay" userId="372e399b-d76d-446e-b4e8-e717904e42d2" providerId="ADAL" clId="{81764661-CC8E-0649-B9A4-6C9B62F9CFE9}" dt="2019-03-19T12:26:27.395" v="2605"/>
          <ac:spMkLst>
            <pc:docMk/>
            <pc:sldMk cId="3347971765" sldId="262"/>
            <ac:spMk id="7" creationId="{BE3D5A4C-E788-B14B-9A58-D38EA80BDF5B}"/>
          </ac:spMkLst>
        </pc:spChg>
        <pc:spChg chg="add mod">
          <ac:chgData name="Dene Marshallsay" userId="372e399b-d76d-446e-b4e8-e717904e42d2" providerId="ADAL" clId="{81764661-CC8E-0649-B9A4-6C9B62F9CFE9}" dt="2019-03-19T13:47:31.661" v="2784"/>
          <ac:spMkLst>
            <pc:docMk/>
            <pc:sldMk cId="3347971765" sldId="262"/>
            <ac:spMk id="8" creationId="{942C2449-7AB7-844E-A209-CA5CB7678068}"/>
          </ac:spMkLst>
        </pc:spChg>
      </pc:sldChg>
      <pc:sldChg chg="addSp delSp modSp">
        <pc:chgData name="Dene Marshallsay" userId="372e399b-d76d-446e-b4e8-e717904e42d2" providerId="ADAL" clId="{81764661-CC8E-0649-B9A4-6C9B62F9CFE9}" dt="2019-03-19T09:40:27.379" v="424"/>
        <pc:sldMkLst>
          <pc:docMk/>
          <pc:sldMk cId="2803130464" sldId="263"/>
        </pc:sldMkLst>
        <pc:spChg chg="mod">
          <ac:chgData name="Dene Marshallsay" userId="372e399b-d76d-446e-b4e8-e717904e42d2" providerId="ADAL" clId="{81764661-CC8E-0649-B9A4-6C9B62F9CFE9}" dt="2019-03-19T09:37:20.688" v="331" actId="20577"/>
          <ac:spMkLst>
            <pc:docMk/>
            <pc:sldMk cId="2803130464" sldId="263"/>
            <ac:spMk id="5" creationId="{5DBF1E9A-A9CD-8B43-9418-AC1990972FDB}"/>
          </ac:spMkLst>
        </pc:spChg>
        <pc:spChg chg="add mod">
          <ac:chgData name="Dene Marshallsay" userId="372e399b-d76d-446e-b4e8-e717904e42d2" providerId="ADAL" clId="{81764661-CC8E-0649-B9A4-6C9B62F9CFE9}" dt="2019-03-19T09:38:48.610" v="394" actId="1035"/>
          <ac:spMkLst>
            <pc:docMk/>
            <pc:sldMk cId="2803130464" sldId="263"/>
            <ac:spMk id="7" creationId="{C6CCAF58-34A8-E24F-B6DA-01FA5C789253}"/>
          </ac:spMkLst>
        </pc:spChg>
        <pc:spChg chg="add mod">
          <ac:chgData name="Dene Marshallsay" userId="372e399b-d76d-446e-b4e8-e717904e42d2" providerId="ADAL" clId="{81764661-CC8E-0649-B9A4-6C9B62F9CFE9}" dt="2019-03-19T09:40:05.198" v="422" actId="1037"/>
          <ac:spMkLst>
            <pc:docMk/>
            <pc:sldMk cId="2803130464" sldId="263"/>
            <ac:spMk id="10" creationId="{BA889903-B508-F44D-B253-28944B9FE746}"/>
          </ac:spMkLst>
        </pc:spChg>
        <pc:spChg chg="add del">
          <ac:chgData name="Dene Marshallsay" userId="372e399b-d76d-446e-b4e8-e717904e42d2" providerId="ADAL" clId="{81764661-CC8E-0649-B9A4-6C9B62F9CFE9}" dt="2019-03-19T09:40:27.379" v="424"/>
          <ac:spMkLst>
            <pc:docMk/>
            <pc:sldMk cId="2803130464" sldId="263"/>
            <ac:spMk id="11" creationId="{C8A2BF62-D55D-EA42-AC4E-4FB5487B8238}"/>
          </ac:spMkLst>
        </pc:spChg>
        <pc:picChg chg="add mod">
          <ac:chgData name="Dene Marshallsay" userId="372e399b-d76d-446e-b4e8-e717904e42d2" providerId="ADAL" clId="{81764661-CC8E-0649-B9A4-6C9B62F9CFE9}" dt="2019-03-19T09:35:23.292" v="256" actId="14100"/>
          <ac:picMkLst>
            <pc:docMk/>
            <pc:sldMk cId="2803130464" sldId="263"/>
            <ac:picMk id="6" creationId="{2DC55D61-9888-F24D-B066-590B89EE422F}"/>
          </ac:picMkLst>
        </pc:picChg>
        <pc:cxnChg chg="add mod">
          <ac:chgData name="Dene Marshallsay" userId="372e399b-d76d-446e-b4e8-e717904e42d2" providerId="ADAL" clId="{81764661-CC8E-0649-B9A4-6C9B62F9CFE9}" dt="2019-03-19T09:38:48.610" v="394" actId="1035"/>
          <ac:cxnSpMkLst>
            <pc:docMk/>
            <pc:sldMk cId="2803130464" sldId="263"/>
            <ac:cxnSpMk id="9" creationId="{F7CA7CDC-CA7C-694C-A4C8-B194F398D37E}"/>
          </ac:cxnSpMkLst>
        </pc:cxnChg>
      </pc:sldChg>
      <pc:sldChg chg="addSp modSp add">
        <pc:chgData name="Dene Marshallsay" userId="372e399b-d76d-446e-b4e8-e717904e42d2" providerId="ADAL" clId="{81764661-CC8E-0649-B9A4-6C9B62F9CFE9}" dt="2019-03-19T09:48:42.270" v="794" actId="6549"/>
        <pc:sldMkLst>
          <pc:docMk/>
          <pc:sldMk cId="3093809640" sldId="264"/>
        </pc:sldMkLst>
        <pc:spChg chg="mod">
          <ac:chgData name="Dene Marshallsay" userId="372e399b-d76d-446e-b4e8-e717904e42d2" providerId="ADAL" clId="{81764661-CC8E-0649-B9A4-6C9B62F9CFE9}" dt="2019-03-19T09:44:46.562" v="476" actId="20577"/>
          <ac:spMkLst>
            <pc:docMk/>
            <pc:sldMk cId="3093809640" sldId="264"/>
            <ac:spMk id="2" creationId="{DB427527-9AB0-584F-89BB-B9F92180ADB7}"/>
          </ac:spMkLst>
        </pc:spChg>
        <pc:spChg chg="add mod">
          <ac:chgData name="Dene Marshallsay" userId="372e399b-d76d-446e-b4e8-e717904e42d2" providerId="ADAL" clId="{81764661-CC8E-0649-B9A4-6C9B62F9CFE9}" dt="2019-03-19T09:48:42.270" v="794" actId="6549"/>
          <ac:spMkLst>
            <pc:docMk/>
            <pc:sldMk cId="3093809640" sldId="264"/>
            <ac:spMk id="7" creationId="{58479430-DF74-F546-BE95-4934DAAA5677}"/>
          </ac:spMkLst>
        </pc:spChg>
        <pc:picChg chg="add mod">
          <ac:chgData name="Dene Marshallsay" userId="372e399b-d76d-446e-b4e8-e717904e42d2" providerId="ADAL" clId="{81764661-CC8E-0649-B9A4-6C9B62F9CFE9}" dt="2019-03-19T09:44:08.027" v="428" actId="14100"/>
          <ac:picMkLst>
            <pc:docMk/>
            <pc:sldMk cId="3093809640" sldId="264"/>
            <ac:picMk id="6" creationId="{9CE23527-B026-A84A-8BDA-3A3043A46619}"/>
          </ac:picMkLst>
        </pc:picChg>
      </pc:sldChg>
      <pc:sldChg chg="addSp modSp add">
        <pc:chgData name="Dene Marshallsay" userId="372e399b-d76d-446e-b4e8-e717904e42d2" providerId="ADAL" clId="{81764661-CC8E-0649-B9A4-6C9B62F9CFE9}" dt="2019-03-19T13:24:33.572" v="2775" actId="403"/>
        <pc:sldMkLst>
          <pc:docMk/>
          <pc:sldMk cId="2146565938" sldId="265"/>
        </pc:sldMkLst>
        <pc:spChg chg="mod">
          <ac:chgData name="Dene Marshallsay" userId="372e399b-d76d-446e-b4e8-e717904e42d2" providerId="ADAL" clId="{81764661-CC8E-0649-B9A4-6C9B62F9CFE9}" dt="2019-03-19T09:57:50.933" v="799" actId="14100"/>
          <ac:spMkLst>
            <pc:docMk/>
            <pc:sldMk cId="2146565938" sldId="265"/>
            <ac:spMk id="2" creationId="{309D0F14-9B34-574E-9D40-91A8C6200F83}"/>
          </ac:spMkLst>
        </pc:spChg>
        <pc:spChg chg="add mod">
          <ac:chgData name="Dene Marshallsay" userId="372e399b-d76d-446e-b4e8-e717904e42d2" providerId="ADAL" clId="{81764661-CC8E-0649-B9A4-6C9B62F9CFE9}" dt="2019-03-19T13:24:33.572" v="2775" actId="403"/>
          <ac:spMkLst>
            <pc:docMk/>
            <pc:sldMk cId="2146565938" sldId="265"/>
            <ac:spMk id="9" creationId="{A5DB1745-D91E-6945-8B5A-75BC0EAD609B}"/>
          </ac:spMkLst>
        </pc:spChg>
        <pc:picChg chg="add">
          <ac:chgData name="Dene Marshallsay" userId="372e399b-d76d-446e-b4e8-e717904e42d2" providerId="ADAL" clId="{81764661-CC8E-0649-B9A4-6C9B62F9CFE9}" dt="2019-03-19T09:57:34.640" v="796"/>
          <ac:picMkLst>
            <pc:docMk/>
            <pc:sldMk cId="2146565938" sldId="265"/>
            <ac:picMk id="6" creationId="{A87934E2-C7E4-ED4C-8E6C-DEA8BCADC046}"/>
          </ac:picMkLst>
        </pc:picChg>
        <pc:cxnChg chg="add">
          <ac:chgData name="Dene Marshallsay" userId="372e399b-d76d-446e-b4e8-e717904e42d2" providerId="ADAL" clId="{81764661-CC8E-0649-B9A4-6C9B62F9CFE9}" dt="2019-03-19T09:57:34.640" v="796"/>
          <ac:cxnSpMkLst>
            <pc:docMk/>
            <pc:sldMk cId="2146565938" sldId="265"/>
            <ac:cxnSpMk id="7" creationId="{56A27BBE-9B16-3F4A-8882-E00BE1D98031}"/>
          </ac:cxnSpMkLst>
        </pc:cxnChg>
        <pc:cxnChg chg="add">
          <ac:chgData name="Dene Marshallsay" userId="372e399b-d76d-446e-b4e8-e717904e42d2" providerId="ADAL" clId="{81764661-CC8E-0649-B9A4-6C9B62F9CFE9}" dt="2019-03-19T09:57:34.640" v="796"/>
          <ac:cxnSpMkLst>
            <pc:docMk/>
            <pc:sldMk cId="2146565938" sldId="265"/>
            <ac:cxnSpMk id="8" creationId="{8509338D-81B0-824B-AC16-3BC607FF7F70}"/>
          </ac:cxnSpMkLst>
        </pc:cxnChg>
      </pc:sldChg>
      <pc:sldChg chg="addSp delSp modSp add">
        <pc:chgData name="Dene Marshallsay" userId="372e399b-d76d-446e-b4e8-e717904e42d2" providerId="ADAL" clId="{81764661-CC8E-0649-B9A4-6C9B62F9CFE9}" dt="2019-03-19T10:16:32.492" v="1422" actId="20577"/>
        <pc:sldMkLst>
          <pc:docMk/>
          <pc:sldMk cId="2449075819" sldId="266"/>
        </pc:sldMkLst>
        <pc:spChg chg="mod">
          <ac:chgData name="Dene Marshallsay" userId="372e399b-d76d-446e-b4e8-e717904e42d2" providerId="ADAL" clId="{81764661-CC8E-0649-B9A4-6C9B62F9CFE9}" dt="2019-03-19T10:05:30.706" v="881" actId="14100"/>
          <ac:spMkLst>
            <pc:docMk/>
            <pc:sldMk cId="2449075819" sldId="266"/>
            <ac:spMk id="2" creationId="{42FB75B7-C3A5-3149-9B89-05D3A0AC563B}"/>
          </ac:spMkLst>
        </pc:spChg>
        <pc:spChg chg="add mod">
          <ac:chgData name="Dene Marshallsay" userId="372e399b-d76d-446e-b4e8-e717904e42d2" providerId="ADAL" clId="{81764661-CC8E-0649-B9A4-6C9B62F9CFE9}" dt="2019-03-19T10:04:44.434" v="863" actId="1076"/>
          <ac:spMkLst>
            <pc:docMk/>
            <pc:sldMk cId="2449075819" sldId="266"/>
            <ac:spMk id="9" creationId="{CDE8DB0D-4F0E-6C40-801A-BD541D194DA4}"/>
          </ac:spMkLst>
        </pc:spChg>
        <pc:spChg chg="add del mod">
          <ac:chgData name="Dene Marshallsay" userId="372e399b-d76d-446e-b4e8-e717904e42d2" providerId="ADAL" clId="{81764661-CC8E-0649-B9A4-6C9B62F9CFE9}" dt="2019-03-19T10:04:14.850" v="857" actId="478"/>
          <ac:spMkLst>
            <pc:docMk/>
            <pc:sldMk cId="2449075819" sldId="266"/>
            <ac:spMk id="10" creationId="{286600FD-8063-0742-8B31-6B820023EE31}"/>
          </ac:spMkLst>
        </pc:spChg>
        <pc:spChg chg="add mod">
          <ac:chgData name="Dene Marshallsay" userId="372e399b-d76d-446e-b4e8-e717904e42d2" providerId="ADAL" clId="{81764661-CC8E-0649-B9A4-6C9B62F9CFE9}" dt="2019-03-19T10:04:40.195" v="862" actId="1076"/>
          <ac:spMkLst>
            <pc:docMk/>
            <pc:sldMk cId="2449075819" sldId="266"/>
            <ac:spMk id="11" creationId="{3FE7AFAB-3DEA-2046-AF9D-753C53DE8612}"/>
          </ac:spMkLst>
        </pc:spChg>
        <pc:spChg chg="add mod">
          <ac:chgData name="Dene Marshallsay" userId="372e399b-d76d-446e-b4e8-e717904e42d2" providerId="ADAL" clId="{81764661-CC8E-0649-B9A4-6C9B62F9CFE9}" dt="2019-03-19T10:16:32.492" v="1422" actId="20577"/>
          <ac:spMkLst>
            <pc:docMk/>
            <pc:sldMk cId="2449075819" sldId="266"/>
            <ac:spMk id="12" creationId="{FBA7B5FE-6915-824D-A0A6-A3EA26BA8FA2}"/>
          </ac:spMkLst>
        </pc:spChg>
        <pc:picChg chg="add mod">
          <ac:chgData name="Dene Marshallsay" userId="372e399b-d76d-446e-b4e8-e717904e42d2" providerId="ADAL" clId="{81764661-CC8E-0649-B9A4-6C9B62F9CFE9}" dt="2019-03-19T10:04:26.485" v="859" actId="14100"/>
          <ac:picMkLst>
            <pc:docMk/>
            <pc:sldMk cId="2449075819" sldId="266"/>
            <ac:picMk id="6" creationId="{ED74E411-8681-8145-BAFF-656B2A0D5EE7}"/>
          </ac:picMkLst>
        </pc:picChg>
        <pc:picChg chg="add del mod">
          <ac:chgData name="Dene Marshallsay" userId="372e399b-d76d-446e-b4e8-e717904e42d2" providerId="ADAL" clId="{81764661-CC8E-0649-B9A4-6C9B62F9CFE9}" dt="2019-03-19T10:04:14.850" v="857" actId="478"/>
          <ac:picMkLst>
            <pc:docMk/>
            <pc:sldMk cId="2449075819" sldId="266"/>
            <ac:picMk id="7" creationId="{B71D2C21-6D0E-C14A-807D-2A8AB354D6FA}"/>
          </ac:picMkLst>
        </pc:picChg>
        <pc:picChg chg="add mod">
          <ac:chgData name="Dene Marshallsay" userId="372e399b-d76d-446e-b4e8-e717904e42d2" providerId="ADAL" clId="{81764661-CC8E-0649-B9A4-6C9B62F9CFE9}" dt="2019-03-19T10:04:33.061" v="861" actId="14100"/>
          <ac:picMkLst>
            <pc:docMk/>
            <pc:sldMk cId="2449075819" sldId="266"/>
            <ac:picMk id="8" creationId="{7C544D01-8B60-A541-9703-8F03FC03F348}"/>
          </ac:picMkLst>
        </pc:picChg>
      </pc:sldChg>
      <pc:sldChg chg="addSp modSp add">
        <pc:chgData name="Dene Marshallsay" userId="372e399b-d76d-446e-b4e8-e717904e42d2" providerId="ADAL" clId="{81764661-CC8E-0649-B9A4-6C9B62F9CFE9}" dt="2019-03-19T11:03:21.968" v="1778" actId="1038"/>
        <pc:sldMkLst>
          <pc:docMk/>
          <pc:sldMk cId="542090534" sldId="267"/>
        </pc:sldMkLst>
        <pc:spChg chg="mod">
          <ac:chgData name="Dene Marshallsay" userId="372e399b-d76d-446e-b4e8-e717904e42d2" providerId="ADAL" clId="{81764661-CC8E-0649-B9A4-6C9B62F9CFE9}" dt="2019-03-19T10:55:45.594" v="1464" actId="20577"/>
          <ac:spMkLst>
            <pc:docMk/>
            <pc:sldMk cId="542090534" sldId="267"/>
            <ac:spMk id="2" creationId="{250B7590-53F6-904E-86AF-4EC70A03A40F}"/>
          </ac:spMkLst>
        </pc:spChg>
        <pc:spChg chg="add mod">
          <ac:chgData name="Dene Marshallsay" userId="372e399b-d76d-446e-b4e8-e717904e42d2" providerId="ADAL" clId="{81764661-CC8E-0649-B9A4-6C9B62F9CFE9}" dt="2019-03-19T10:59:58.778" v="1624" actId="20577"/>
          <ac:spMkLst>
            <pc:docMk/>
            <pc:sldMk cId="542090534" sldId="267"/>
            <ac:spMk id="7" creationId="{F81EFA8C-0EEA-9C4A-8C60-6666CBA0A83B}"/>
          </ac:spMkLst>
        </pc:spChg>
        <pc:spChg chg="add mod">
          <ac:chgData name="Dene Marshallsay" userId="372e399b-d76d-446e-b4e8-e717904e42d2" providerId="ADAL" clId="{81764661-CC8E-0649-B9A4-6C9B62F9CFE9}" dt="2019-03-19T11:00:59.066" v="1694" actId="20577"/>
          <ac:spMkLst>
            <pc:docMk/>
            <pc:sldMk cId="542090534" sldId="267"/>
            <ac:spMk id="8" creationId="{84A9C985-A1E2-6D4F-8E24-F100655AF296}"/>
          </ac:spMkLst>
        </pc:spChg>
        <pc:spChg chg="add mod">
          <ac:chgData name="Dene Marshallsay" userId="372e399b-d76d-446e-b4e8-e717904e42d2" providerId="ADAL" clId="{81764661-CC8E-0649-B9A4-6C9B62F9CFE9}" dt="2019-03-19T11:02:18.162" v="1766" actId="1076"/>
          <ac:spMkLst>
            <pc:docMk/>
            <pc:sldMk cId="542090534" sldId="267"/>
            <ac:spMk id="9" creationId="{36DE9DAE-08C2-464E-91BD-E147D5ED27CB}"/>
          </ac:spMkLst>
        </pc:spChg>
        <pc:picChg chg="add mod">
          <ac:chgData name="Dene Marshallsay" userId="372e399b-d76d-446e-b4e8-e717904e42d2" providerId="ADAL" clId="{81764661-CC8E-0649-B9A4-6C9B62F9CFE9}" dt="2019-03-19T10:56:31.734" v="1465" actId="1076"/>
          <ac:picMkLst>
            <pc:docMk/>
            <pc:sldMk cId="542090534" sldId="267"/>
            <ac:picMk id="6" creationId="{71A57C38-2F89-C74F-9F09-8269539FAC47}"/>
          </ac:picMkLst>
        </pc:picChg>
        <pc:cxnChg chg="add mod">
          <ac:chgData name="Dene Marshallsay" userId="372e399b-d76d-446e-b4e8-e717904e42d2" providerId="ADAL" clId="{81764661-CC8E-0649-B9A4-6C9B62F9CFE9}" dt="2019-03-19T11:02:31.108" v="1767" actId="11529"/>
          <ac:cxnSpMkLst>
            <pc:docMk/>
            <pc:sldMk cId="542090534" sldId="267"/>
            <ac:cxnSpMk id="11" creationId="{C0D39988-CFD0-4C4D-928C-3D3DFC94BC5F}"/>
          </ac:cxnSpMkLst>
        </pc:cxnChg>
        <pc:cxnChg chg="add mod">
          <ac:chgData name="Dene Marshallsay" userId="372e399b-d76d-446e-b4e8-e717904e42d2" providerId="ADAL" clId="{81764661-CC8E-0649-B9A4-6C9B62F9CFE9}" dt="2019-03-19T11:03:21.968" v="1778" actId="1038"/>
          <ac:cxnSpMkLst>
            <pc:docMk/>
            <pc:sldMk cId="542090534" sldId="267"/>
            <ac:cxnSpMk id="13" creationId="{711FB720-7B68-5F47-89D3-78EF7A36373C}"/>
          </ac:cxnSpMkLst>
        </pc:cxnChg>
        <pc:cxnChg chg="add mod">
          <ac:chgData name="Dene Marshallsay" userId="372e399b-d76d-446e-b4e8-e717904e42d2" providerId="ADAL" clId="{81764661-CC8E-0649-B9A4-6C9B62F9CFE9}" dt="2019-03-19T11:02:46.108" v="1770" actId="1076"/>
          <ac:cxnSpMkLst>
            <pc:docMk/>
            <pc:sldMk cId="542090534" sldId="267"/>
            <ac:cxnSpMk id="14" creationId="{1F6FAD3F-5476-9A45-8C51-7D2EF7B0DAEA}"/>
          </ac:cxnSpMkLst>
        </pc:cxnChg>
        <pc:cxnChg chg="add mod">
          <ac:chgData name="Dene Marshallsay" userId="372e399b-d76d-446e-b4e8-e717904e42d2" providerId="ADAL" clId="{81764661-CC8E-0649-B9A4-6C9B62F9CFE9}" dt="2019-03-19T11:03:17.059" v="1777" actId="1038"/>
          <ac:cxnSpMkLst>
            <pc:docMk/>
            <pc:sldMk cId="542090534" sldId="267"/>
            <ac:cxnSpMk id="15" creationId="{348DDB40-56E2-F644-A4E8-39D9FAD99BF6}"/>
          </ac:cxnSpMkLst>
        </pc:cxnChg>
      </pc:sldChg>
      <pc:sldChg chg="addSp modSp add">
        <pc:chgData name="Dene Marshallsay" userId="372e399b-d76d-446e-b4e8-e717904e42d2" providerId="ADAL" clId="{81764661-CC8E-0649-B9A4-6C9B62F9CFE9}" dt="2019-03-19T13:25:44.714" v="2778" actId="14100"/>
        <pc:sldMkLst>
          <pc:docMk/>
          <pc:sldMk cId="1546139600" sldId="268"/>
        </pc:sldMkLst>
        <pc:spChg chg="mod">
          <ac:chgData name="Dene Marshallsay" userId="372e399b-d76d-446e-b4e8-e717904e42d2" providerId="ADAL" clId="{81764661-CC8E-0649-B9A4-6C9B62F9CFE9}" dt="2019-03-19T10:58:00.917" v="1496" actId="20577"/>
          <ac:spMkLst>
            <pc:docMk/>
            <pc:sldMk cId="1546139600" sldId="268"/>
            <ac:spMk id="2" creationId="{615A2DCA-9795-644C-A2D2-D1F663435BC1}"/>
          </ac:spMkLst>
        </pc:spChg>
        <pc:spChg chg="add">
          <ac:chgData name="Dene Marshallsay" userId="372e399b-d76d-446e-b4e8-e717904e42d2" providerId="ADAL" clId="{81764661-CC8E-0649-B9A4-6C9B62F9CFE9}" dt="2019-03-19T11:03:50.078" v="1779"/>
          <ac:spMkLst>
            <pc:docMk/>
            <pc:sldMk cId="1546139600" sldId="268"/>
            <ac:spMk id="7" creationId="{15245A26-7EFA-EA49-A031-ADA94B186990}"/>
          </ac:spMkLst>
        </pc:spChg>
        <pc:spChg chg="add">
          <ac:chgData name="Dene Marshallsay" userId="372e399b-d76d-446e-b4e8-e717904e42d2" providerId="ADAL" clId="{81764661-CC8E-0649-B9A4-6C9B62F9CFE9}" dt="2019-03-19T11:03:50.078" v="1779"/>
          <ac:spMkLst>
            <pc:docMk/>
            <pc:sldMk cId="1546139600" sldId="268"/>
            <ac:spMk id="8" creationId="{4B8D4687-A0FA-1E41-BEEF-B1023542B4E1}"/>
          </ac:spMkLst>
        </pc:spChg>
        <pc:spChg chg="add mod">
          <ac:chgData name="Dene Marshallsay" userId="372e399b-d76d-446e-b4e8-e717904e42d2" providerId="ADAL" clId="{81764661-CC8E-0649-B9A4-6C9B62F9CFE9}" dt="2019-03-19T13:25:44.714" v="2778" actId="14100"/>
          <ac:spMkLst>
            <pc:docMk/>
            <pc:sldMk cId="1546139600" sldId="268"/>
            <ac:spMk id="9" creationId="{07744CA6-3F60-6B44-A605-40D322FA04F3}"/>
          </ac:spMkLst>
        </pc:spChg>
        <pc:picChg chg="add mod">
          <ac:chgData name="Dene Marshallsay" userId="372e399b-d76d-446e-b4e8-e717904e42d2" providerId="ADAL" clId="{81764661-CC8E-0649-B9A4-6C9B62F9CFE9}" dt="2019-03-19T10:56:43.387" v="1466" actId="1076"/>
          <ac:picMkLst>
            <pc:docMk/>
            <pc:sldMk cId="1546139600" sldId="268"/>
            <ac:picMk id="6" creationId="{554D6738-3AB2-8E4D-A307-61949C72EBCB}"/>
          </ac:picMkLst>
        </pc:picChg>
        <pc:cxnChg chg="add">
          <ac:chgData name="Dene Marshallsay" userId="372e399b-d76d-446e-b4e8-e717904e42d2" providerId="ADAL" clId="{81764661-CC8E-0649-B9A4-6C9B62F9CFE9}" dt="2019-03-19T11:03:50.078" v="1779"/>
          <ac:cxnSpMkLst>
            <pc:docMk/>
            <pc:sldMk cId="1546139600" sldId="268"/>
            <ac:cxnSpMk id="10" creationId="{DB4DA346-27B5-DF43-85C2-20123755EE1D}"/>
          </ac:cxnSpMkLst>
        </pc:cxnChg>
        <pc:cxnChg chg="add">
          <ac:chgData name="Dene Marshallsay" userId="372e399b-d76d-446e-b4e8-e717904e42d2" providerId="ADAL" clId="{81764661-CC8E-0649-B9A4-6C9B62F9CFE9}" dt="2019-03-19T11:03:50.078" v="1779"/>
          <ac:cxnSpMkLst>
            <pc:docMk/>
            <pc:sldMk cId="1546139600" sldId="268"/>
            <ac:cxnSpMk id="11" creationId="{C268FF16-31C2-494B-ADB1-18552D8352EE}"/>
          </ac:cxnSpMkLst>
        </pc:cxnChg>
        <pc:cxnChg chg="add">
          <ac:chgData name="Dene Marshallsay" userId="372e399b-d76d-446e-b4e8-e717904e42d2" providerId="ADAL" clId="{81764661-CC8E-0649-B9A4-6C9B62F9CFE9}" dt="2019-03-19T11:03:50.078" v="1779"/>
          <ac:cxnSpMkLst>
            <pc:docMk/>
            <pc:sldMk cId="1546139600" sldId="268"/>
            <ac:cxnSpMk id="12" creationId="{70A0E255-754B-A94B-A15A-41991EBD455E}"/>
          </ac:cxnSpMkLst>
        </pc:cxnChg>
        <pc:cxnChg chg="add">
          <ac:chgData name="Dene Marshallsay" userId="372e399b-d76d-446e-b4e8-e717904e42d2" providerId="ADAL" clId="{81764661-CC8E-0649-B9A4-6C9B62F9CFE9}" dt="2019-03-19T11:03:50.078" v="1779"/>
          <ac:cxnSpMkLst>
            <pc:docMk/>
            <pc:sldMk cId="1546139600" sldId="268"/>
            <ac:cxnSpMk id="13" creationId="{2417CCAE-1622-1C45-91AF-6B78F9C44C3E}"/>
          </ac:cxnSpMkLst>
        </pc:cxnChg>
        <pc:cxnChg chg="add mod">
          <ac:chgData name="Dene Marshallsay" userId="372e399b-d76d-446e-b4e8-e717904e42d2" providerId="ADAL" clId="{81764661-CC8E-0649-B9A4-6C9B62F9CFE9}" dt="2019-03-19T11:04:19.311" v="1794" actId="1076"/>
          <ac:cxnSpMkLst>
            <pc:docMk/>
            <pc:sldMk cId="1546139600" sldId="268"/>
            <ac:cxnSpMk id="14" creationId="{D5E9E58C-8FE8-B84A-ACB9-256B5EC81006}"/>
          </ac:cxnSpMkLst>
        </pc:cxnChg>
        <pc:cxnChg chg="add mod">
          <ac:chgData name="Dene Marshallsay" userId="372e399b-d76d-446e-b4e8-e717904e42d2" providerId="ADAL" clId="{81764661-CC8E-0649-B9A4-6C9B62F9CFE9}" dt="2019-03-19T11:04:27.016" v="1796" actId="1076"/>
          <ac:cxnSpMkLst>
            <pc:docMk/>
            <pc:sldMk cId="1546139600" sldId="268"/>
            <ac:cxnSpMk id="15" creationId="{CC5C06BA-FF4F-DD4A-8B4E-46B6C8DAF0B8}"/>
          </ac:cxnSpMkLst>
        </pc:cxnChg>
        <pc:cxnChg chg="add mod">
          <ac:chgData name="Dene Marshallsay" userId="372e399b-d76d-446e-b4e8-e717904e42d2" providerId="ADAL" clId="{81764661-CC8E-0649-B9A4-6C9B62F9CFE9}" dt="2019-03-19T11:04:32.558" v="1798" actId="1076"/>
          <ac:cxnSpMkLst>
            <pc:docMk/>
            <pc:sldMk cId="1546139600" sldId="268"/>
            <ac:cxnSpMk id="16" creationId="{F2AAF887-2FCD-404B-912C-19FE5E824DAC}"/>
          </ac:cxnSpMkLst>
        </pc:cxnChg>
        <pc:cxnChg chg="add mod">
          <ac:chgData name="Dene Marshallsay" userId="372e399b-d76d-446e-b4e8-e717904e42d2" providerId="ADAL" clId="{81764661-CC8E-0649-B9A4-6C9B62F9CFE9}" dt="2019-03-19T11:04:41.857" v="1800" actId="1076"/>
          <ac:cxnSpMkLst>
            <pc:docMk/>
            <pc:sldMk cId="1546139600" sldId="268"/>
            <ac:cxnSpMk id="17" creationId="{CF82EB21-CEED-0146-9559-E96A42D67E02}"/>
          </ac:cxnSpMkLst>
        </pc:cxnChg>
        <pc:cxnChg chg="add mod">
          <ac:chgData name="Dene Marshallsay" userId="372e399b-d76d-446e-b4e8-e717904e42d2" providerId="ADAL" clId="{81764661-CC8E-0649-B9A4-6C9B62F9CFE9}" dt="2019-03-19T11:04:46.820" v="1802" actId="1076"/>
          <ac:cxnSpMkLst>
            <pc:docMk/>
            <pc:sldMk cId="1546139600" sldId="268"/>
            <ac:cxnSpMk id="18" creationId="{B352BE0A-D569-8C4E-BB8C-0F86B776A306}"/>
          </ac:cxnSpMkLst>
        </pc:cxnChg>
        <pc:cxnChg chg="add mod">
          <ac:chgData name="Dene Marshallsay" userId="372e399b-d76d-446e-b4e8-e717904e42d2" providerId="ADAL" clId="{81764661-CC8E-0649-B9A4-6C9B62F9CFE9}" dt="2019-03-19T11:04:59.856" v="1804" actId="1076"/>
          <ac:cxnSpMkLst>
            <pc:docMk/>
            <pc:sldMk cId="1546139600" sldId="268"/>
            <ac:cxnSpMk id="19" creationId="{A7FFB214-28E2-C742-95BA-72EA0FE4E1E9}"/>
          </ac:cxnSpMkLst>
        </pc:cxnChg>
        <pc:cxnChg chg="add mod">
          <ac:chgData name="Dene Marshallsay" userId="372e399b-d76d-446e-b4e8-e717904e42d2" providerId="ADAL" clId="{81764661-CC8E-0649-B9A4-6C9B62F9CFE9}" dt="2019-03-19T11:05:05.345" v="1806" actId="1076"/>
          <ac:cxnSpMkLst>
            <pc:docMk/>
            <pc:sldMk cId="1546139600" sldId="268"/>
            <ac:cxnSpMk id="20" creationId="{B22703C9-9F45-4F48-8E4B-1B5E861D6AC5}"/>
          </ac:cxnSpMkLst>
        </pc:cxnChg>
      </pc:sldChg>
      <pc:sldChg chg="addSp modSp add">
        <pc:chgData name="Dene Marshallsay" userId="372e399b-d76d-446e-b4e8-e717904e42d2" providerId="ADAL" clId="{81764661-CC8E-0649-B9A4-6C9B62F9CFE9}" dt="2019-03-19T15:33:44.382" v="5436" actId="20577"/>
        <pc:sldMkLst>
          <pc:docMk/>
          <pc:sldMk cId="108050285" sldId="269"/>
        </pc:sldMkLst>
        <pc:spChg chg="mod">
          <ac:chgData name="Dene Marshallsay" userId="372e399b-d76d-446e-b4e8-e717904e42d2" providerId="ADAL" clId="{81764661-CC8E-0649-B9A4-6C9B62F9CFE9}" dt="2019-03-19T15:33:44.382" v="5436" actId="20577"/>
          <ac:spMkLst>
            <pc:docMk/>
            <pc:sldMk cId="108050285" sldId="269"/>
            <ac:spMk id="2" creationId="{B47F3B36-8A24-7B4A-ADA4-F9228DEAF3C2}"/>
          </ac:spMkLst>
        </pc:spChg>
        <pc:spChg chg="add mod">
          <ac:chgData name="Dene Marshallsay" userId="372e399b-d76d-446e-b4e8-e717904e42d2" providerId="ADAL" clId="{81764661-CC8E-0649-B9A4-6C9B62F9CFE9}" dt="2019-03-19T14:51:57.478" v="4266" actId="207"/>
          <ac:spMkLst>
            <pc:docMk/>
            <pc:sldMk cId="108050285" sldId="269"/>
            <ac:spMk id="15" creationId="{A0FBFDA1-9EC2-9A46-AA9D-52F75AA498F7}"/>
          </ac:spMkLst>
        </pc:spChg>
        <pc:spChg chg="add mod">
          <ac:chgData name="Dene Marshallsay" userId="372e399b-d76d-446e-b4e8-e717904e42d2" providerId="ADAL" clId="{81764661-CC8E-0649-B9A4-6C9B62F9CFE9}" dt="2019-03-19T14:52:12.615" v="4272" actId="20577"/>
          <ac:spMkLst>
            <pc:docMk/>
            <pc:sldMk cId="108050285" sldId="269"/>
            <ac:spMk id="16" creationId="{5179C349-B108-5147-A501-1FD00A11332F}"/>
          </ac:spMkLst>
        </pc:spChg>
        <pc:spChg chg="add mod">
          <ac:chgData name="Dene Marshallsay" userId="372e399b-d76d-446e-b4e8-e717904e42d2" providerId="ADAL" clId="{81764661-CC8E-0649-B9A4-6C9B62F9CFE9}" dt="2019-03-19T15:04:28.119" v="4474" actId="20577"/>
          <ac:spMkLst>
            <pc:docMk/>
            <pc:sldMk cId="108050285" sldId="269"/>
            <ac:spMk id="17" creationId="{90B5D993-6AE0-F44D-83EA-1E8E6A1CE9AE}"/>
          </ac:spMkLst>
        </pc:spChg>
        <pc:spChg chg="add mod">
          <ac:chgData name="Dene Marshallsay" userId="372e399b-d76d-446e-b4e8-e717904e42d2" providerId="ADAL" clId="{81764661-CC8E-0649-B9A4-6C9B62F9CFE9}" dt="2019-03-19T15:04:41.535" v="4493" actId="20577"/>
          <ac:spMkLst>
            <pc:docMk/>
            <pc:sldMk cId="108050285" sldId="269"/>
            <ac:spMk id="18" creationId="{5DE52A45-9F6B-0443-A2AD-2F2B1679140F}"/>
          </ac:spMkLst>
        </pc:spChg>
        <pc:spChg chg="add mod">
          <ac:chgData name="Dene Marshallsay" userId="372e399b-d76d-446e-b4e8-e717904e42d2" providerId="ADAL" clId="{81764661-CC8E-0649-B9A4-6C9B62F9CFE9}" dt="2019-03-19T14:53:17.234" v="4306" actId="1076"/>
          <ac:spMkLst>
            <pc:docMk/>
            <pc:sldMk cId="108050285" sldId="269"/>
            <ac:spMk id="19" creationId="{583FCDF5-61CC-F44C-9A54-7E7799751E13}"/>
          </ac:spMkLst>
        </pc:spChg>
        <pc:spChg chg="add mod">
          <ac:chgData name="Dene Marshallsay" userId="372e399b-d76d-446e-b4e8-e717904e42d2" providerId="ADAL" clId="{81764661-CC8E-0649-B9A4-6C9B62F9CFE9}" dt="2019-03-19T14:53:24.483" v="4308" actId="1076"/>
          <ac:spMkLst>
            <pc:docMk/>
            <pc:sldMk cId="108050285" sldId="269"/>
            <ac:spMk id="20" creationId="{EFD5F915-E045-2D45-BF96-7E84718486A6}"/>
          </ac:spMkLst>
        </pc:spChg>
        <pc:spChg chg="add mod">
          <ac:chgData name="Dene Marshallsay" userId="372e399b-d76d-446e-b4e8-e717904e42d2" providerId="ADAL" clId="{81764661-CC8E-0649-B9A4-6C9B62F9CFE9}" dt="2019-03-19T14:53:32.460" v="4310" actId="1076"/>
          <ac:spMkLst>
            <pc:docMk/>
            <pc:sldMk cId="108050285" sldId="269"/>
            <ac:spMk id="21" creationId="{6F127EFB-F9F2-7842-92FC-DAD3EAD5207F}"/>
          </ac:spMkLst>
        </pc:spChg>
        <pc:spChg chg="add mod">
          <ac:chgData name="Dene Marshallsay" userId="372e399b-d76d-446e-b4e8-e717904e42d2" providerId="ADAL" clId="{81764661-CC8E-0649-B9A4-6C9B62F9CFE9}" dt="2019-03-19T14:53:44.116" v="4314" actId="1076"/>
          <ac:spMkLst>
            <pc:docMk/>
            <pc:sldMk cId="108050285" sldId="269"/>
            <ac:spMk id="22" creationId="{7D5AB809-1FAD-C945-A1F8-BC09478BE213}"/>
          </ac:spMkLst>
        </pc:spChg>
        <pc:spChg chg="add mod">
          <ac:chgData name="Dene Marshallsay" userId="372e399b-d76d-446e-b4e8-e717904e42d2" providerId="ADAL" clId="{81764661-CC8E-0649-B9A4-6C9B62F9CFE9}" dt="2019-03-19T14:54:21.913" v="4320" actId="20577"/>
          <ac:spMkLst>
            <pc:docMk/>
            <pc:sldMk cId="108050285" sldId="269"/>
            <ac:spMk id="23" creationId="{FC0FE5A9-B552-FC43-BD08-AA74FE5ED010}"/>
          </ac:spMkLst>
        </pc:spChg>
        <pc:spChg chg="add mod">
          <ac:chgData name="Dene Marshallsay" userId="372e399b-d76d-446e-b4e8-e717904e42d2" providerId="ADAL" clId="{81764661-CC8E-0649-B9A4-6C9B62F9CFE9}" dt="2019-03-19T14:54:41.914" v="4322" actId="1076"/>
          <ac:spMkLst>
            <pc:docMk/>
            <pc:sldMk cId="108050285" sldId="269"/>
            <ac:spMk id="24" creationId="{A606DBC1-C757-A34F-8254-8EA1D973665E}"/>
          </ac:spMkLst>
        </pc:spChg>
        <pc:spChg chg="add mod">
          <ac:chgData name="Dene Marshallsay" userId="372e399b-d76d-446e-b4e8-e717904e42d2" providerId="ADAL" clId="{81764661-CC8E-0649-B9A4-6C9B62F9CFE9}" dt="2019-03-19T14:54:49.838" v="4324" actId="1076"/>
          <ac:spMkLst>
            <pc:docMk/>
            <pc:sldMk cId="108050285" sldId="269"/>
            <ac:spMk id="25" creationId="{AABD21FF-6F31-DD40-9706-519E3D1B51CB}"/>
          </ac:spMkLst>
        </pc:spChg>
        <pc:spChg chg="add mod">
          <ac:chgData name="Dene Marshallsay" userId="372e399b-d76d-446e-b4e8-e717904e42d2" providerId="ADAL" clId="{81764661-CC8E-0649-B9A4-6C9B62F9CFE9}" dt="2019-03-19T14:54:58.040" v="4326" actId="1076"/>
          <ac:spMkLst>
            <pc:docMk/>
            <pc:sldMk cId="108050285" sldId="269"/>
            <ac:spMk id="26" creationId="{74B0E848-C527-3D4A-95F5-DD047FF907A4}"/>
          </ac:spMkLst>
        </pc:spChg>
        <pc:spChg chg="add mod">
          <ac:chgData name="Dene Marshallsay" userId="372e399b-d76d-446e-b4e8-e717904e42d2" providerId="ADAL" clId="{81764661-CC8E-0649-B9A4-6C9B62F9CFE9}" dt="2019-03-19T15:04:45.630" v="4501" actId="20577"/>
          <ac:spMkLst>
            <pc:docMk/>
            <pc:sldMk cId="108050285" sldId="269"/>
            <ac:spMk id="27" creationId="{2DB90A8B-DE5D-B543-8377-971FEC4B29A4}"/>
          </ac:spMkLst>
        </pc:spChg>
        <pc:spChg chg="add mod">
          <ac:chgData name="Dene Marshallsay" userId="372e399b-d76d-446e-b4e8-e717904e42d2" providerId="ADAL" clId="{81764661-CC8E-0649-B9A4-6C9B62F9CFE9}" dt="2019-03-19T15:04:48.464" v="4509" actId="20577"/>
          <ac:spMkLst>
            <pc:docMk/>
            <pc:sldMk cId="108050285" sldId="269"/>
            <ac:spMk id="28" creationId="{6F1D6421-D175-9346-A88B-71EE92A210DA}"/>
          </ac:spMkLst>
        </pc:spChg>
        <pc:spChg chg="add mod">
          <ac:chgData name="Dene Marshallsay" userId="372e399b-d76d-446e-b4e8-e717904e42d2" providerId="ADAL" clId="{81764661-CC8E-0649-B9A4-6C9B62F9CFE9}" dt="2019-03-19T15:05:00.118" v="4534" actId="20577"/>
          <ac:spMkLst>
            <pc:docMk/>
            <pc:sldMk cId="108050285" sldId="269"/>
            <ac:spMk id="29" creationId="{E10B9CD4-E5F2-FE47-BAE0-D29586546FD9}"/>
          </ac:spMkLst>
        </pc:spChg>
        <pc:spChg chg="add mod">
          <ac:chgData name="Dene Marshallsay" userId="372e399b-d76d-446e-b4e8-e717904e42d2" providerId="ADAL" clId="{81764661-CC8E-0649-B9A4-6C9B62F9CFE9}" dt="2019-03-19T15:05:04.367" v="4543" actId="20577"/>
          <ac:spMkLst>
            <pc:docMk/>
            <pc:sldMk cId="108050285" sldId="269"/>
            <ac:spMk id="30" creationId="{64745A7B-B804-F148-AA12-31AEB4906B67}"/>
          </ac:spMkLst>
        </pc:spChg>
        <pc:spChg chg="add mod">
          <ac:chgData name="Dene Marshallsay" userId="372e399b-d76d-446e-b4e8-e717904e42d2" providerId="ADAL" clId="{81764661-CC8E-0649-B9A4-6C9B62F9CFE9}" dt="2019-03-19T15:04:52.722" v="4517" actId="20577"/>
          <ac:spMkLst>
            <pc:docMk/>
            <pc:sldMk cId="108050285" sldId="269"/>
            <ac:spMk id="31" creationId="{282C7081-C052-584E-85BD-5D5374722526}"/>
          </ac:spMkLst>
        </pc:spChg>
        <pc:spChg chg="add mod">
          <ac:chgData name="Dene Marshallsay" userId="372e399b-d76d-446e-b4e8-e717904e42d2" providerId="ADAL" clId="{81764661-CC8E-0649-B9A4-6C9B62F9CFE9}" dt="2019-03-19T15:04:55.805" v="4525" actId="20577"/>
          <ac:spMkLst>
            <pc:docMk/>
            <pc:sldMk cId="108050285" sldId="269"/>
            <ac:spMk id="32" creationId="{646BA0FA-73F9-A54C-871B-C9F67E80A459}"/>
          </ac:spMkLst>
        </pc:spChg>
        <pc:spChg chg="add mod">
          <ac:chgData name="Dene Marshallsay" userId="372e399b-d76d-446e-b4e8-e717904e42d2" providerId="ADAL" clId="{81764661-CC8E-0649-B9A4-6C9B62F9CFE9}" dt="2019-03-19T15:05:11.190" v="4560" actId="20577"/>
          <ac:spMkLst>
            <pc:docMk/>
            <pc:sldMk cId="108050285" sldId="269"/>
            <ac:spMk id="33" creationId="{9C2373E8-642B-7543-82FC-94A8011FC3B9}"/>
          </ac:spMkLst>
        </pc:spChg>
        <pc:spChg chg="add mod">
          <ac:chgData name="Dene Marshallsay" userId="372e399b-d76d-446e-b4e8-e717904e42d2" providerId="ADAL" clId="{81764661-CC8E-0649-B9A4-6C9B62F9CFE9}" dt="2019-03-19T15:05:08.102" v="4552" actId="20577"/>
          <ac:spMkLst>
            <pc:docMk/>
            <pc:sldMk cId="108050285" sldId="269"/>
            <ac:spMk id="34" creationId="{AC66D835-3651-A145-9D18-8BAFFACCB919}"/>
          </ac:spMkLst>
        </pc:spChg>
        <pc:spChg chg="add mod">
          <ac:chgData name="Dene Marshallsay" userId="372e399b-d76d-446e-b4e8-e717904e42d2" providerId="ADAL" clId="{81764661-CC8E-0649-B9A4-6C9B62F9CFE9}" dt="2019-03-19T15:05:30.993" v="4563" actId="1076"/>
          <ac:spMkLst>
            <pc:docMk/>
            <pc:sldMk cId="108050285" sldId="269"/>
            <ac:spMk id="35" creationId="{7A007073-B9B0-7943-9BC4-CB349811678F}"/>
          </ac:spMkLst>
        </pc:spChg>
        <pc:spChg chg="add mod">
          <ac:chgData name="Dene Marshallsay" userId="372e399b-d76d-446e-b4e8-e717904e42d2" providerId="ADAL" clId="{81764661-CC8E-0649-B9A4-6C9B62F9CFE9}" dt="2019-03-19T15:05:38.164" v="4564" actId="1076"/>
          <ac:spMkLst>
            <pc:docMk/>
            <pc:sldMk cId="108050285" sldId="269"/>
            <ac:spMk id="36" creationId="{C40CC74C-B958-2340-A811-BAD74A78EAFE}"/>
          </ac:spMkLst>
        </pc:spChg>
        <pc:spChg chg="add mod">
          <ac:chgData name="Dene Marshallsay" userId="372e399b-d76d-446e-b4e8-e717904e42d2" providerId="ADAL" clId="{81764661-CC8E-0649-B9A4-6C9B62F9CFE9}" dt="2019-03-19T15:05:25.836" v="4562" actId="1076"/>
          <ac:spMkLst>
            <pc:docMk/>
            <pc:sldMk cId="108050285" sldId="269"/>
            <ac:spMk id="37" creationId="{49296FCA-A476-C045-B096-0896C8A43BDE}"/>
          </ac:spMkLst>
        </pc:spChg>
        <pc:spChg chg="add mod">
          <ac:chgData name="Dene Marshallsay" userId="372e399b-d76d-446e-b4e8-e717904e42d2" providerId="ADAL" clId="{81764661-CC8E-0649-B9A4-6C9B62F9CFE9}" dt="2019-03-19T15:05:19.873" v="4561" actId="1076"/>
          <ac:spMkLst>
            <pc:docMk/>
            <pc:sldMk cId="108050285" sldId="269"/>
            <ac:spMk id="38" creationId="{A6920223-11FA-1E4A-AE31-E48EEA6A87B7}"/>
          </ac:spMkLst>
        </pc:spChg>
        <pc:picChg chg="add mod">
          <ac:chgData name="Dene Marshallsay" userId="372e399b-d76d-446e-b4e8-e717904e42d2" providerId="ADAL" clId="{81764661-CC8E-0649-B9A4-6C9B62F9CFE9}" dt="2019-03-19T14:49:27.607" v="4227" actId="1076"/>
          <ac:picMkLst>
            <pc:docMk/>
            <pc:sldMk cId="108050285" sldId="269"/>
            <ac:picMk id="6" creationId="{4FE80357-53A9-4540-AC7C-B812B2E3E9FA}"/>
          </ac:picMkLst>
        </pc:picChg>
        <pc:picChg chg="add mod">
          <ac:chgData name="Dene Marshallsay" userId="372e399b-d76d-446e-b4e8-e717904e42d2" providerId="ADAL" clId="{81764661-CC8E-0649-B9A4-6C9B62F9CFE9}" dt="2019-03-19T14:53:38.260" v="4313" actId="1076"/>
          <ac:picMkLst>
            <pc:docMk/>
            <pc:sldMk cId="108050285" sldId="269"/>
            <ac:picMk id="7" creationId="{6F6BB477-F484-FB4B-A991-DA8AA67EECE3}"/>
          </ac:picMkLst>
        </pc:picChg>
        <pc:picChg chg="add mod">
          <ac:chgData name="Dene Marshallsay" userId="372e399b-d76d-446e-b4e8-e717904e42d2" providerId="ADAL" clId="{81764661-CC8E-0649-B9A4-6C9B62F9CFE9}" dt="2019-03-19T14:50:05.933" v="4232" actId="1076"/>
          <ac:picMkLst>
            <pc:docMk/>
            <pc:sldMk cId="108050285" sldId="269"/>
            <ac:picMk id="8" creationId="{6DBFCAD2-80F3-DE4F-81A3-939282504301}"/>
          </ac:picMkLst>
        </pc:picChg>
        <pc:picChg chg="add mod">
          <ac:chgData name="Dene Marshallsay" userId="372e399b-d76d-446e-b4e8-e717904e42d2" providerId="ADAL" clId="{81764661-CC8E-0649-B9A4-6C9B62F9CFE9}" dt="2019-03-19T14:49:57.814" v="4231" actId="1076"/>
          <ac:picMkLst>
            <pc:docMk/>
            <pc:sldMk cId="108050285" sldId="269"/>
            <ac:picMk id="9" creationId="{BEBBA9F6-0AE9-2948-AB2B-F9B49F882F19}"/>
          </ac:picMkLst>
        </pc:picChg>
        <pc:cxnChg chg="add mod">
          <ac:chgData name="Dene Marshallsay" userId="372e399b-d76d-446e-b4e8-e717904e42d2" providerId="ADAL" clId="{81764661-CC8E-0649-B9A4-6C9B62F9CFE9}" dt="2019-03-19T14:50:35.340" v="4234" actId="1582"/>
          <ac:cxnSpMkLst>
            <pc:docMk/>
            <pc:sldMk cId="108050285" sldId="269"/>
            <ac:cxnSpMk id="11" creationId="{F66F647D-011E-2B45-B91F-E278CA372990}"/>
          </ac:cxnSpMkLst>
        </pc:cxnChg>
        <pc:cxnChg chg="add mod">
          <ac:chgData name="Dene Marshallsay" userId="372e399b-d76d-446e-b4e8-e717904e42d2" providerId="ADAL" clId="{81764661-CC8E-0649-B9A4-6C9B62F9CFE9}" dt="2019-03-19T14:51:10.311" v="4242" actId="1582"/>
          <ac:cxnSpMkLst>
            <pc:docMk/>
            <pc:sldMk cId="108050285" sldId="269"/>
            <ac:cxnSpMk id="13" creationId="{3F6DB02E-288D-7949-95B3-8B315F99FC6A}"/>
          </ac:cxnSpMkLst>
        </pc:cxnChg>
        <pc:cxnChg chg="add mod">
          <ac:chgData name="Dene Marshallsay" userId="372e399b-d76d-446e-b4e8-e717904e42d2" providerId="ADAL" clId="{81764661-CC8E-0649-B9A4-6C9B62F9CFE9}" dt="2019-03-19T14:51:29.669" v="4244" actId="1076"/>
          <ac:cxnSpMkLst>
            <pc:docMk/>
            <pc:sldMk cId="108050285" sldId="269"/>
            <ac:cxnSpMk id="14" creationId="{665A0AEB-9181-1745-97B6-330152AB5B11}"/>
          </ac:cxnSpMkLst>
        </pc:cxnChg>
      </pc:sldChg>
      <pc:sldChg chg="addSp modSp add">
        <pc:chgData name="Dene Marshallsay" userId="372e399b-d76d-446e-b4e8-e717904e42d2" providerId="ADAL" clId="{81764661-CC8E-0649-B9A4-6C9B62F9CFE9}" dt="2019-03-19T15:38:20.611" v="5867" actId="20577"/>
        <pc:sldMkLst>
          <pc:docMk/>
          <pc:sldMk cId="79254222" sldId="270"/>
        </pc:sldMkLst>
        <pc:spChg chg="mod">
          <ac:chgData name="Dene Marshallsay" userId="372e399b-d76d-446e-b4e8-e717904e42d2" providerId="ADAL" clId="{81764661-CC8E-0649-B9A4-6C9B62F9CFE9}" dt="2019-03-19T13:54:35.398" v="2975" actId="20577"/>
          <ac:spMkLst>
            <pc:docMk/>
            <pc:sldMk cId="79254222" sldId="270"/>
            <ac:spMk id="2" creationId="{0492CD91-2BC6-854B-AC5B-BE416FBE35D6}"/>
          </ac:spMkLst>
        </pc:spChg>
        <pc:spChg chg="mod">
          <ac:chgData name="Dene Marshallsay" userId="372e399b-d76d-446e-b4e8-e717904e42d2" providerId="ADAL" clId="{81764661-CC8E-0649-B9A4-6C9B62F9CFE9}" dt="2019-03-19T15:38:20.611" v="5867" actId="20577"/>
          <ac:spMkLst>
            <pc:docMk/>
            <pc:sldMk cId="79254222" sldId="270"/>
            <ac:spMk id="3" creationId="{B3B393F1-C738-8143-99D9-979E5EDADA29}"/>
          </ac:spMkLst>
        </pc:spChg>
        <pc:spChg chg="add mod">
          <ac:chgData name="Dene Marshallsay" userId="372e399b-d76d-446e-b4e8-e717904e42d2" providerId="ADAL" clId="{81764661-CC8E-0649-B9A4-6C9B62F9CFE9}" dt="2019-03-19T13:59:38.175" v="3310" actId="1035"/>
          <ac:spMkLst>
            <pc:docMk/>
            <pc:sldMk cId="79254222" sldId="270"/>
            <ac:spMk id="7" creationId="{77B2788F-BA1F-0D41-B0DD-4EF756C2A5DE}"/>
          </ac:spMkLst>
        </pc:spChg>
      </pc:sldChg>
      <pc:sldChg chg="addSp delSp modSp add">
        <pc:chgData name="Dene Marshallsay" userId="372e399b-d76d-446e-b4e8-e717904e42d2" providerId="ADAL" clId="{81764661-CC8E-0649-B9A4-6C9B62F9CFE9}" dt="2019-03-19T17:21:26.910" v="6011" actId="20577"/>
        <pc:sldMkLst>
          <pc:docMk/>
          <pc:sldMk cId="100910739" sldId="271"/>
        </pc:sldMkLst>
        <pc:spChg chg="mod">
          <ac:chgData name="Dene Marshallsay" userId="372e399b-d76d-446e-b4e8-e717904e42d2" providerId="ADAL" clId="{81764661-CC8E-0649-B9A4-6C9B62F9CFE9}" dt="2019-03-19T17:21:26.910" v="6011" actId="20577"/>
          <ac:spMkLst>
            <pc:docMk/>
            <pc:sldMk cId="100910739" sldId="271"/>
            <ac:spMk id="2" creationId="{4957E1C9-98F4-F448-AA34-1BA8325AFFB7}"/>
          </ac:spMkLst>
        </pc:spChg>
        <pc:spChg chg="add mod">
          <ac:chgData name="Dene Marshallsay" userId="372e399b-d76d-446e-b4e8-e717904e42d2" providerId="ADAL" clId="{81764661-CC8E-0649-B9A4-6C9B62F9CFE9}" dt="2019-03-19T15:37:08.261" v="5810" actId="20577"/>
          <ac:spMkLst>
            <pc:docMk/>
            <pc:sldMk cId="100910739" sldId="271"/>
            <ac:spMk id="8" creationId="{771EFCDE-F122-2F45-91EA-76CF25422502}"/>
          </ac:spMkLst>
        </pc:spChg>
        <pc:picChg chg="add del mod">
          <ac:chgData name="Dene Marshallsay" userId="372e399b-d76d-446e-b4e8-e717904e42d2" providerId="ADAL" clId="{81764661-CC8E-0649-B9A4-6C9B62F9CFE9}" dt="2019-03-19T15:42:22.047" v="5868" actId="478"/>
          <ac:picMkLst>
            <pc:docMk/>
            <pc:sldMk cId="100910739" sldId="271"/>
            <ac:picMk id="7" creationId="{8E449EC2-777E-A24B-8ECC-576B8E257663}"/>
          </ac:picMkLst>
        </pc:picChg>
        <pc:picChg chg="add mod">
          <ac:chgData name="Dene Marshallsay" userId="372e399b-d76d-446e-b4e8-e717904e42d2" providerId="ADAL" clId="{81764661-CC8E-0649-B9A4-6C9B62F9CFE9}" dt="2019-03-19T15:43:00.849" v="5875" actId="1076"/>
          <ac:picMkLst>
            <pc:docMk/>
            <pc:sldMk cId="100910739" sldId="271"/>
            <ac:picMk id="10" creationId="{3D9D3F06-5821-454A-8E9C-C983D57A43B7}"/>
          </ac:picMkLst>
        </pc:picChg>
      </pc:sldChg>
      <pc:sldChg chg="addSp modSp add">
        <pc:chgData name="Dene Marshallsay" userId="372e399b-d76d-446e-b4e8-e717904e42d2" providerId="ADAL" clId="{81764661-CC8E-0649-B9A4-6C9B62F9CFE9}" dt="2019-03-19T15:14:05.757" v="4982" actId="20577"/>
        <pc:sldMkLst>
          <pc:docMk/>
          <pc:sldMk cId="4291988588" sldId="272"/>
        </pc:sldMkLst>
        <pc:spChg chg="mod">
          <ac:chgData name="Dene Marshallsay" userId="372e399b-d76d-446e-b4e8-e717904e42d2" providerId="ADAL" clId="{81764661-CC8E-0649-B9A4-6C9B62F9CFE9}" dt="2019-03-19T14:13:30.289" v="3759" actId="20577"/>
          <ac:spMkLst>
            <pc:docMk/>
            <pc:sldMk cId="4291988588" sldId="272"/>
            <ac:spMk id="2" creationId="{638146EA-6000-F847-A427-D0873CEC6837}"/>
          </ac:spMkLst>
        </pc:spChg>
        <pc:spChg chg="add mod">
          <ac:chgData name="Dene Marshallsay" userId="372e399b-d76d-446e-b4e8-e717904e42d2" providerId="ADAL" clId="{81764661-CC8E-0649-B9A4-6C9B62F9CFE9}" dt="2019-03-19T15:14:05.757" v="4982" actId="20577"/>
          <ac:spMkLst>
            <pc:docMk/>
            <pc:sldMk cId="4291988588" sldId="272"/>
            <ac:spMk id="6" creationId="{0EE0B28E-80E9-884F-BD98-12033E9E35CE}"/>
          </ac:spMkLst>
        </pc:spChg>
      </pc:sldChg>
      <pc:sldChg chg="addSp modSp add ord">
        <pc:chgData name="Dene Marshallsay" userId="372e399b-d76d-446e-b4e8-e717904e42d2" providerId="ADAL" clId="{81764661-CC8E-0649-B9A4-6C9B62F9CFE9}" dt="2019-03-19T15:33:11.853" v="5384" actId="20577"/>
        <pc:sldMkLst>
          <pc:docMk/>
          <pc:sldMk cId="2850125732" sldId="273"/>
        </pc:sldMkLst>
        <pc:spChg chg="mod">
          <ac:chgData name="Dene Marshallsay" userId="372e399b-d76d-446e-b4e8-e717904e42d2" providerId="ADAL" clId="{81764661-CC8E-0649-B9A4-6C9B62F9CFE9}" dt="2019-03-19T15:29:55.512" v="5037" actId="20577"/>
          <ac:spMkLst>
            <pc:docMk/>
            <pc:sldMk cId="2850125732" sldId="273"/>
            <ac:spMk id="2" creationId="{FABE3DA5-BA2C-5941-AF06-584C9940BC1E}"/>
          </ac:spMkLst>
        </pc:spChg>
        <pc:spChg chg="add mod">
          <ac:chgData name="Dene Marshallsay" userId="372e399b-d76d-446e-b4e8-e717904e42d2" providerId="ADAL" clId="{81764661-CC8E-0649-B9A4-6C9B62F9CFE9}" dt="2019-03-19T15:33:11.853" v="5384" actId="20577"/>
          <ac:spMkLst>
            <pc:docMk/>
            <pc:sldMk cId="2850125732" sldId="273"/>
            <ac:spMk id="8" creationId="{4836B9AD-E5A6-4C4C-9E7B-FD7F97A4528C}"/>
          </ac:spMkLst>
        </pc:spChg>
        <pc:picChg chg="add mod">
          <ac:chgData name="Dene Marshallsay" userId="372e399b-d76d-446e-b4e8-e717904e42d2" providerId="ADAL" clId="{81764661-CC8E-0649-B9A4-6C9B62F9CFE9}" dt="2019-03-19T15:24:28.274" v="4994" actId="1076"/>
          <ac:picMkLst>
            <pc:docMk/>
            <pc:sldMk cId="2850125732" sldId="273"/>
            <ac:picMk id="7" creationId="{C55F44EB-7E70-134B-852E-688CE1FD37D8}"/>
          </ac:picMkLst>
        </pc:picChg>
      </pc:sldChg>
      <pc:sldChg chg="addSp delSp modSp add">
        <pc:chgData name="Dene Marshallsay" userId="372e399b-d76d-446e-b4e8-e717904e42d2" providerId="ADAL" clId="{81764661-CC8E-0649-B9A4-6C9B62F9CFE9}" dt="2019-03-19T16:02:08.308" v="6003" actId="20577"/>
        <pc:sldMkLst>
          <pc:docMk/>
          <pc:sldMk cId="1725715093" sldId="274"/>
        </pc:sldMkLst>
        <pc:spChg chg="del">
          <ac:chgData name="Dene Marshallsay" userId="372e399b-d76d-446e-b4e8-e717904e42d2" providerId="ADAL" clId="{81764661-CC8E-0649-B9A4-6C9B62F9CFE9}" dt="2019-03-19T16:00:30.712" v="5878"/>
          <ac:spMkLst>
            <pc:docMk/>
            <pc:sldMk cId="1725715093" sldId="274"/>
            <ac:spMk id="2" creationId="{F052DBD8-3FF2-9840-9987-D7818553C59A}"/>
          </ac:spMkLst>
        </pc:spChg>
        <pc:spChg chg="del">
          <ac:chgData name="Dene Marshallsay" userId="372e399b-d76d-446e-b4e8-e717904e42d2" providerId="ADAL" clId="{81764661-CC8E-0649-B9A4-6C9B62F9CFE9}" dt="2019-03-19T16:00:30.712" v="5878"/>
          <ac:spMkLst>
            <pc:docMk/>
            <pc:sldMk cId="1725715093" sldId="274"/>
            <ac:spMk id="3" creationId="{5C123D92-6486-534D-8CCE-ED09A5137CB6}"/>
          </ac:spMkLst>
        </pc:spChg>
        <pc:spChg chg="add mod">
          <ac:chgData name="Dene Marshallsay" userId="372e399b-d76d-446e-b4e8-e717904e42d2" providerId="ADAL" clId="{81764661-CC8E-0649-B9A4-6C9B62F9CFE9}" dt="2019-03-19T16:02:08.308" v="6003" actId="20577"/>
          <ac:spMkLst>
            <pc:docMk/>
            <pc:sldMk cId="1725715093" sldId="274"/>
            <ac:spMk id="7" creationId="{ED2119C8-DA40-A64E-98A5-4CE450DCA73E}"/>
          </ac:spMkLst>
        </pc:spChg>
      </pc:sldChg>
    </pc:docChg>
  </pc:docChgLst>
  <pc:docChgLst>
    <pc:chgData name="Sarah Rogerson" userId="ba0b54dd-51f4-4d70-9261-b2ad4af7abf7" providerId="ADAL" clId="{16FB7871-330B-4C76-9559-1EB2BDB3BD3B}"/>
    <pc:docChg chg="custSel modSld">
      <pc:chgData name="Sarah Rogerson" userId="ba0b54dd-51f4-4d70-9261-b2ad4af7abf7" providerId="ADAL" clId="{16FB7871-330B-4C76-9559-1EB2BDB3BD3B}" dt="2019-03-20T10:02:30.903" v="21" actId="14100"/>
      <pc:docMkLst>
        <pc:docMk/>
      </pc:docMkLst>
      <pc:sldChg chg="modSp">
        <pc:chgData name="Sarah Rogerson" userId="ba0b54dd-51f4-4d70-9261-b2ad4af7abf7" providerId="ADAL" clId="{16FB7871-330B-4C76-9559-1EB2BDB3BD3B}" dt="2019-03-19T16:48:44.444" v="0" actId="20577"/>
        <pc:sldMkLst>
          <pc:docMk/>
          <pc:sldMk cId="79254222" sldId="270"/>
        </pc:sldMkLst>
        <pc:spChg chg="mod">
          <ac:chgData name="Sarah Rogerson" userId="ba0b54dd-51f4-4d70-9261-b2ad4af7abf7" providerId="ADAL" clId="{16FB7871-330B-4C76-9559-1EB2BDB3BD3B}" dt="2019-03-19T16:48:44.444" v="0" actId="20577"/>
          <ac:spMkLst>
            <pc:docMk/>
            <pc:sldMk cId="79254222" sldId="270"/>
            <ac:spMk id="3" creationId="{B3B393F1-C738-8143-99D9-979E5EDADA29}"/>
          </ac:spMkLst>
        </pc:spChg>
      </pc:sldChg>
      <pc:sldChg chg="addSp delSp modSp">
        <pc:chgData name="Sarah Rogerson" userId="ba0b54dd-51f4-4d70-9261-b2ad4af7abf7" providerId="ADAL" clId="{16FB7871-330B-4C76-9559-1EB2BDB3BD3B}" dt="2019-03-20T10:02:30.903" v="21" actId="14100"/>
        <pc:sldMkLst>
          <pc:docMk/>
          <pc:sldMk cId="2850125732" sldId="273"/>
        </pc:sldMkLst>
        <pc:spChg chg="add mod">
          <ac:chgData name="Sarah Rogerson" userId="ba0b54dd-51f4-4d70-9261-b2ad4af7abf7" providerId="ADAL" clId="{16FB7871-330B-4C76-9559-1EB2BDB3BD3B}" dt="2019-03-20T09:51:15.468" v="2"/>
          <ac:spMkLst>
            <pc:docMk/>
            <pc:sldMk cId="2850125732" sldId="273"/>
            <ac:spMk id="6" creationId="{17A9BA30-D8DF-4C1F-8981-C39CE9A3F1E7}"/>
          </ac:spMkLst>
        </pc:spChg>
        <pc:picChg chg="del">
          <ac:chgData name="Sarah Rogerson" userId="ba0b54dd-51f4-4d70-9261-b2ad4af7abf7" providerId="ADAL" clId="{16FB7871-330B-4C76-9559-1EB2BDB3BD3B}" dt="2019-03-20T09:51:11.703" v="1" actId="478"/>
          <ac:picMkLst>
            <pc:docMk/>
            <pc:sldMk cId="2850125732" sldId="273"/>
            <ac:picMk id="7" creationId="{C55F44EB-7E70-134B-852E-688CE1FD37D8}"/>
          </ac:picMkLst>
        </pc:picChg>
        <pc:picChg chg="add mod">
          <ac:chgData name="Sarah Rogerson" userId="ba0b54dd-51f4-4d70-9261-b2ad4af7abf7" providerId="ADAL" clId="{16FB7871-330B-4C76-9559-1EB2BDB3BD3B}" dt="2019-03-20T10:02:30.903" v="21" actId="14100"/>
          <ac:picMkLst>
            <pc:docMk/>
            <pc:sldMk cId="2850125732" sldId="273"/>
            <ac:picMk id="9" creationId="{3188AF90-9B1C-4B50-9D3A-62BDC1DF7FCC}"/>
          </ac:picMkLst>
        </pc:picChg>
        <pc:picChg chg="add del mod">
          <ac:chgData name="Sarah Rogerson" userId="ba0b54dd-51f4-4d70-9261-b2ad4af7abf7" providerId="ADAL" clId="{16FB7871-330B-4C76-9559-1EB2BDB3BD3B}" dt="2019-03-20T10:02:14.294" v="13" actId="478"/>
          <ac:picMkLst>
            <pc:docMk/>
            <pc:sldMk cId="2850125732" sldId="273"/>
            <ac:picMk id="10" creationId="{F74DB8A2-EDE7-4143-A1CD-254F0A1F9A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32A9A-0E27-4179-90E7-D8749BF6FFD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C7E9C-5576-408F-B4D0-45CC8A43A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2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E045A8-FA69-4F56-9568-A59BD3503B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"/>
            <a:ext cx="12192000" cy="68573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59EC9C-1FC9-4E37-A84E-3F3D38B5E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6999"/>
            <a:ext cx="7033189" cy="8741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EE19AD72-27F1-4F74-9099-BDEC6B07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13" y="1939898"/>
            <a:ext cx="6366607" cy="2890598"/>
          </a:xfrm>
        </p:spPr>
        <p:txBody>
          <a:bodyPr anchor="t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E7A863-9A88-0A43-84AD-014C3EE58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8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59A93-FDCB-4997-A53C-99170016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6A2763-F76E-4952-8320-2F85E4DAE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8211C3-5186-4FCF-B61D-6D308E94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671980-D5C4-4BC7-A51E-E6821489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D22593-6E93-4D6C-8257-936C7366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C65B7E4-5036-4EA0-95AC-CDD697577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583600" y="0"/>
            <a:ext cx="6084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A31B50-214C-4994-971B-FDE2C1326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400" y="0"/>
            <a:ext cx="10745400" cy="6858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BCFBFCD-D767-48DC-B423-34CC4F6C9A0C}"/>
              </a:ext>
            </a:extLst>
          </p:cNvPr>
          <p:cNvCxnSpPr>
            <a:cxnSpLocks/>
          </p:cNvCxnSpPr>
          <p:nvPr/>
        </p:nvCxnSpPr>
        <p:spPr>
          <a:xfrm flipV="1">
            <a:off x="11583600" y="0"/>
            <a:ext cx="0" cy="5811838"/>
          </a:xfrm>
          <a:prstGeom prst="line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1BE16E-EDCB-4C49-9942-2F6B1B66D7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74851" y="3277128"/>
            <a:ext cx="6858000" cy="30375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24BE69C-3354-1D45-AE1D-4EB091111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3600" y="0"/>
            <a:ext cx="0" cy="5811838"/>
          </a:xfrm>
          <a:prstGeom prst="line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2AFC98-5D0C-B94E-88AC-DB0E09797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74851" y="3277128"/>
            <a:ext cx="6858000" cy="3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2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59EC9C-1FC9-4E37-A84E-3F3D38B5E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6999"/>
            <a:ext cx="7033189" cy="8741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EE19AD72-27F1-4F74-9099-BDEC6B07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13" y="1939898"/>
            <a:ext cx="6366607" cy="2890598"/>
          </a:xfrm>
        </p:spPr>
        <p:txBody>
          <a:bodyPr anchor="t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5C9440-35F5-BB4C-B55A-19DE57EC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4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6A5652-91E4-469E-A238-D2A6B66FD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80653" cy="5301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43C641-A37D-4C1C-B4A4-AFCFE011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634211"/>
            <a:ext cx="6178061" cy="2161743"/>
          </a:xfrm>
          <a:noFill/>
          <a:ln>
            <a:noFill/>
          </a:ln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3078B9-C61E-4AE6-80E4-9CE8772F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4E1474-5E08-4818-9B1B-6638B3B7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D5FE95-9672-4C02-ACDD-2C376CF7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A32D33-021C-4605-BA1C-EF91C07B4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9413"/>
            <a:ext cx="12192000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B86401-D6AF-454E-91AA-5BC4BBBF7C12}"/>
              </a:ext>
            </a:extLst>
          </p:cNvPr>
          <p:cNvSpPr txBox="1"/>
          <p:nvPr userDrawn="1"/>
        </p:nvSpPr>
        <p:spPr>
          <a:xfrm>
            <a:off x="5175726" y="6626226"/>
            <a:ext cx="1604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www.</a:t>
            </a:r>
            <a:r>
              <a:rPr lang="en-US" sz="900" b="0" i="0">
                <a:solidFill>
                  <a:schemeClr val="tx1"/>
                </a:solidFill>
                <a:latin typeface="Corbel" panose="020B0503020204020204" pitchFamily="34" charset="0"/>
                <a:cs typeface="Helvetica Neue Light"/>
              </a:rPr>
              <a:t>artesia-consulting.c</a:t>
            </a:r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o.uk</a:t>
            </a:r>
          </a:p>
        </p:txBody>
      </p:sp>
    </p:spTree>
    <p:extLst>
      <p:ext uri="{BB962C8B-B14F-4D97-AF65-F5344CB8AC3E}">
        <p14:creationId xmlns:p14="http://schemas.microsoft.com/office/powerpoint/2010/main" val="132474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C01732-D8EC-48AB-9191-683CE357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213" y="856799"/>
            <a:ext cx="6808787" cy="53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2F4595-2DE1-4E3A-AED5-CF6A161E8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856799"/>
            <a:ext cx="4648200" cy="5338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BAFF93-A47B-4D47-B57B-1AC3E40B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20B2C3-30B1-4C03-8558-7528F626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109F8E-E459-4279-9389-6058FE84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EE3B132-72A4-456F-88A0-3A503E9A433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0144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1428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8D0614-1E82-43FC-81CE-E876A8E6B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40272" y="856797"/>
            <a:ext cx="7551737" cy="5338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0A024D-92C3-4F1D-A1B5-6CB345D1D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" y="856798"/>
            <a:ext cx="3933825" cy="533880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E50FEF-7AE2-4EE2-BDFE-ECE519E4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4D60ED-24D6-4E45-B1A5-AB90F26B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806079-C4D7-4F99-8AF3-92E42BE6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B59478D-41FE-4361-A36C-24D6E751EFE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0144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6656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20A5B-252C-4237-B539-34891ECE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C0E562-2E09-40D1-AA27-A872FD0AA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841CC9-84C5-4A20-86A0-8135D235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B28DF5-D2C3-4FB9-9647-28717F47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7EB04E-CCC9-42CC-91FB-2A71CD4D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6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6A5652-91E4-469E-A238-D2A6B66FD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80653" cy="5301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43C641-A37D-4C1C-B4A4-AFCFE011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634211"/>
            <a:ext cx="6178061" cy="2161743"/>
          </a:xfrm>
          <a:noFill/>
          <a:ln>
            <a:noFill/>
          </a:ln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3078B9-C61E-4AE6-80E4-9CE8772F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4E1474-5E08-4818-9B1B-6638B3B7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D5FE95-9672-4C02-ACDD-2C376CF7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A32D33-021C-4605-BA1C-EF91C07B4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9413"/>
            <a:ext cx="12192000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B86401-D6AF-454E-91AA-5BC4BBBF7C12}"/>
              </a:ext>
            </a:extLst>
          </p:cNvPr>
          <p:cNvSpPr txBox="1"/>
          <p:nvPr/>
        </p:nvSpPr>
        <p:spPr>
          <a:xfrm>
            <a:off x="5175726" y="6626226"/>
            <a:ext cx="1604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www.</a:t>
            </a:r>
            <a:r>
              <a:rPr lang="en-US" sz="900" b="0" i="0">
                <a:solidFill>
                  <a:schemeClr val="tx1"/>
                </a:solidFill>
                <a:latin typeface="Corbel" panose="020B0503020204020204" pitchFamily="34" charset="0"/>
                <a:cs typeface="Helvetica Neue Light"/>
              </a:rPr>
              <a:t>artesia-consulting.c</a:t>
            </a:r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o.uk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45C330-2D1E-F944-961A-0AD1B5214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9413"/>
            <a:ext cx="12192000" cy="5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0800A75-393E-2243-AC38-DE805D2E8FC7}"/>
              </a:ext>
            </a:extLst>
          </p:cNvPr>
          <p:cNvSpPr txBox="1"/>
          <p:nvPr userDrawn="1"/>
        </p:nvSpPr>
        <p:spPr>
          <a:xfrm>
            <a:off x="5175726" y="6626226"/>
            <a:ext cx="1604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www.</a:t>
            </a:r>
            <a:r>
              <a:rPr lang="en-US" sz="900" b="0" i="0">
                <a:solidFill>
                  <a:schemeClr val="tx1"/>
                </a:solidFill>
                <a:latin typeface="Corbel" panose="020B0503020204020204" pitchFamily="34" charset="0"/>
                <a:cs typeface="Helvetica Neue Light"/>
              </a:rPr>
              <a:t>artesia-consulting.c</a:t>
            </a:r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o.uk</a:t>
            </a:r>
          </a:p>
        </p:txBody>
      </p:sp>
    </p:spTree>
    <p:extLst>
      <p:ext uri="{BB962C8B-B14F-4D97-AF65-F5344CB8AC3E}">
        <p14:creationId xmlns:p14="http://schemas.microsoft.com/office/powerpoint/2010/main" val="389105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569B46-CB92-479C-8E3F-A0AD14FA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FEC231-D644-4F82-843D-2A554BD76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856807"/>
            <a:ext cx="5940000" cy="5340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D8A48D-77B9-4D78-AC4A-A91001DAB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000" y="856355"/>
            <a:ext cx="5940000" cy="5340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9222D3-E3C3-4FE2-B279-333D03A3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B5A349-6E5C-40AA-B59B-7F8695E6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AE40B5-A8FB-4F36-8250-6327E1CA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0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EBFF88-01CD-496A-A56B-80CD95DC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14400" cy="60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39A4B2-CFCB-4829-ACBF-02FE48D6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856799"/>
            <a:ext cx="5940000" cy="6588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55A8C8-FC2B-4BE3-B67B-D8F2C50DE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3" y="1534217"/>
            <a:ext cx="5940000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378A310-635C-42B8-985B-E4D901EF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2003" y="856800"/>
            <a:ext cx="5940000" cy="6588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1DD3ACD-0490-45DC-BC04-4860285D3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2003" y="1531925"/>
            <a:ext cx="5940000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C3774A1-F0FE-4DA0-9F4A-8D1B375F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01D1189-A559-425A-9821-2B079DFA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0D3170-01D5-4049-9416-1E73574E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6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D09163-51B4-40C3-966A-89514F51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965F2BA-C325-4A8C-8888-90AC1D97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69C83B-C8BA-4711-9841-B7B3FACC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9742242-B3DE-473A-86EF-05634ED9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3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B24E0D-AA9B-4F6D-A512-E8423BAD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00C605-880F-46DF-9E9B-E3E00C8B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BCFB86-E766-4E87-9324-2DA61CC5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5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C01732-D8EC-48AB-9191-683CE357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213" y="856799"/>
            <a:ext cx="6808787" cy="53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2F4595-2DE1-4E3A-AED5-CF6A161E8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856799"/>
            <a:ext cx="4648200" cy="5338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BAFF93-A47B-4D47-B57B-1AC3E40B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20B2C3-30B1-4C03-8558-7528F626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109F8E-E459-4279-9389-6058FE84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EE3B132-72A4-456F-88A0-3A503E9A43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144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  <a:endParaRPr lang="en-GB" sz="240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8BC9966-B2C4-4A4C-802A-E0AAC18928C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0144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4965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8D0614-1E82-43FC-81CE-E876A8E6B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40272" y="856797"/>
            <a:ext cx="7551737" cy="5338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0A024D-92C3-4F1D-A1B5-6CB345D1D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" y="856798"/>
            <a:ext cx="3933825" cy="5338800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E50FEF-7AE2-4EE2-BDFE-ECE519E4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4D60ED-24D6-4E45-B1A5-AB90F26B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806079-C4D7-4F99-8AF3-92E42BE6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B59478D-41FE-4361-A36C-24D6E751EF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144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  <a:endParaRPr lang="en-GB" sz="240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144217F-5C44-E841-AF5B-4E3CF23C010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0144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43638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0EA2F9-8BB5-4871-AF0F-5C7A27F894A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9413"/>
            <a:ext cx="12192000" cy="54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A50A9F-CFE0-4ED7-A3A3-3489C178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0144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81B039-73F1-4D0D-9801-558B968DF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5240"/>
            <a:ext cx="12192000" cy="535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E59617-F7B2-46CD-B810-42C89644E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7449" y="6409489"/>
            <a:ext cx="94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27-03-2019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BC5CDB-B37A-4FCB-9AB9-69AD4A5D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0199" y="6405408"/>
            <a:ext cx="6691604" cy="191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53ABE9-08E9-4B7E-A9D8-6573261F8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6361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D560-F89B-44BE-ABB1-B00D1EE781E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9B37FF2-FECF-40AB-92CB-B8A73361A3BA}"/>
              </a:ext>
            </a:extLst>
          </p:cNvPr>
          <p:cNvCxnSpPr/>
          <p:nvPr/>
        </p:nvCxnSpPr>
        <p:spPr>
          <a:xfrm>
            <a:off x="1" y="643446"/>
            <a:ext cx="9013371" cy="0"/>
          </a:xfrm>
          <a:prstGeom prst="line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F58EAB-392B-494B-AA12-BC1B824775BB}"/>
              </a:ext>
            </a:extLst>
          </p:cNvPr>
          <p:cNvSpPr txBox="1"/>
          <p:nvPr/>
        </p:nvSpPr>
        <p:spPr>
          <a:xfrm>
            <a:off x="5175726" y="6626226"/>
            <a:ext cx="1604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www.</a:t>
            </a:r>
            <a:r>
              <a:rPr lang="en-US" sz="900" b="0" i="0">
                <a:solidFill>
                  <a:schemeClr val="tx1"/>
                </a:solidFill>
                <a:latin typeface="Corbel" panose="020B0503020204020204" pitchFamily="34" charset="0"/>
                <a:cs typeface="Helvetica Neue Light"/>
              </a:rPr>
              <a:t>artesia-consulting.c</a:t>
            </a:r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o.uk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B36745C-634D-48A8-A3E9-AD4576FB1250}"/>
              </a:ext>
            </a:extLst>
          </p:cNvPr>
          <p:cNvSpPr/>
          <p:nvPr/>
        </p:nvSpPr>
        <p:spPr>
          <a:xfrm>
            <a:off x="12372487" y="652971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0AAF08C-0A46-4F97-9AFB-441F38A76301}"/>
              </a:ext>
            </a:extLst>
          </p:cNvPr>
          <p:cNvSpPr/>
          <p:nvPr/>
        </p:nvSpPr>
        <p:spPr>
          <a:xfrm>
            <a:off x="12372487" y="1159045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0A32BA3-94A5-4041-971F-0A68D90982C7}"/>
              </a:ext>
            </a:extLst>
          </p:cNvPr>
          <p:cNvSpPr/>
          <p:nvPr/>
        </p:nvSpPr>
        <p:spPr>
          <a:xfrm>
            <a:off x="12372487" y="906008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035EAD2C-1FC3-4FCD-B43E-22E1AA8F7562}"/>
              </a:ext>
            </a:extLst>
          </p:cNvPr>
          <p:cNvSpPr/>
          <p:nvPr/>
        </p:nvSpPr>
        <p:spPr>
          <a:xfrm>
            <a:off x="12372487" y="141208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977B2DD-2C5A-4D86-9225-209031CFECBC}"/>
              </a:ext>
            </a:extLst>
          </p:cNvPr>
          <p:cNvSpPr/>
          <p:nvPr/>
        </p:nvSpPr>
        <p:spPr>
          <a:xfrm>
            <a:off x="12372487" y="1665119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901E16F-9969-4F50-9F89-55DF49E31CEE}"/>
              </a:ext>
            </a:extLst>
          </p:cNvPr>
          <p:cNvSpPr/>
          <p:nvPr/>
        </p:nvSpPr>
        <p:spPr>
          <a:xfrm>
            <a:off x="12372487" y="1918156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BD56795-6264-478A-A8ED-68D090F2F560}"/>
              </a:ext>
            </a:extLst>
          </p:cNvPr>
          <p:cNvSpPr/>
          <p:nvPr/>
        </p:nvSpPr>
        <p:spPr>
          <a:xfrm>
            <a:off x="12372487" y="2424230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E9E9100-A804-4DF5-AF9A-4F6912470548}"/>
              </a:ext>
            </a:extLst>
          </p:cNvPr>
          <p:cNvSpPr/>
          <p:nvPr/>
        </p:nvSpPr>
        <p:spPr>
          <a:xfrm>
            <a:off x="12372487" y="2171193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147A533-6977-4E0C-A65B-95B172560A59}"/>
              </a:ext>
            </a:extLst>
          </p:cNvPr>
          <p:cNvSpPr/>
          <p:nvPr/>
        </p:nvSpPr>
        <p:spPr>
          <a:xfrm>
            <a:off x="12372487" y="2677267"/>
            <a:ext cx="180000" cy="180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628E05A-8A23-4017-9F1D-64592CAF3121}"/>
              </a:ext>
            </a:extLst>
          </p:cNvPr>
          <p:cNvSpPr/>
          <p:nvPr/>
        </p:nvSpPr>
        <p:spPr>
          <a:xfrm>
            <a:off x="12372487" y="2930304"/>
            <a:ext cx="180000" cy="180000"/>
          </a:xfrm>
          <a:prstGeom prst="ellipse">
            <a:avLst/>
          </a:prstGeom>
          <a:solidFill>
            <a:srgbClr val="DEC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7005C22-E93A-4FAC-A3D6-173FD66B2562}"/>
              </a:ext>
            </a:extLst>
          </p:cNvPr>
          <p:cNvSpPr/>
          <p:nvPr/>
        </p:nvSpPr>
        <p:spPr>
          <a:xfrm>
            <a:off x="12372487" y="3183341"/>
            <a:ext cx="180000" cy="180000"/>
          </a:xfrm>
          <a:prstGeom prst="ellipse">
            <a:avLst/>
          </a:prstGeom>
          <a:solidFill>
            <a:srgbClr val="F15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7382A91-8934-4BF8-A43E-302E82EE8C14}"/>
              </a:ext>
            </a:extLst>
          </p:cNvPr>
          <p:cNvSpPr/>
          <p:nvPr/>
        </p:nvSpPr>
        <p:spPr>
          <a:xfrm>
            <a:off x="12372487" y="3436378"/>
            <a:ext cx="180000" cy="180000"/>
          </a:xfrm>
          <a:prstGeom prst="ellipse">
            <a:avLst/>
          </a:prstGeom>
          <a:solidFill>
            <a:srgbClr val="059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0963A74-3E6C-424E-8BC8-E78FA10ECA20}"/>
              </a:ext>
            </a:extLst>
          </p:cNvPr>
          <p:cNvSpPr/>
          <p:nvPr/>
        </p:nvSpPr>
        <p:spPr>
          <a:xfrm>
            <a:off x="12372487" y="3689415"/>
            <a:ext cx="180000" cy="180000"/>
          </a:xfrm>
          <a:prstGeom prst="ellipse">
            <a:avLst/>
          </a:prstGeom>
          <a:solidFill>
            <a:srgbClr val="7B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8C9E1CC-2F63-40AA-953F-A9C52BD2D78A}"/>
              </a:ext>
            </a:extLst>
          </p:cNvPr>
          <p:cNvSpPr/>
          <p:nvPr/>
        </p:nvSpPr>
        <p:spPr>
          <a:xfrm>
            <a:off x="12372487" y="394244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97BA547-3B8B-2044-ACFE-315B5AB5C48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9413"/>
            <a:ext cx="12192000" cy="540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2D98F5D-CEAC-9B4D-A6F2-69A568D91744}"/>
              </a:ext>
            </a:extLst>
          </p:cNvPr>
          <p:cNvCxnSpPr/>
          <p:nvPr userDrawn="1"/>
        </p:nvCxnSpPr>
        <p:spPr>
          <a:xfrm>
            <a:off x="1" y="643446"/>
            <a:ext cx="9013371" cy="0"/>
          </a:xfrm>
          <a:prstGeom prst="line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6F30DD-28D9-274F-8060-A204C53A85F6}"/>
              </a:ext>
            </a:extLst>
          </p:cNvPr>
          <p:cNvSpPr txBox="1"/>
          <p:nvPr userDrawn="1"/>
        </p:nvSpPr>
        <p:spPr>
          <a:xfrm>
            <a:off x="5175726" y="6626226"/>
            <a:ext cx="1604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www.</a:t>
            </a:r>
            <a:r>
              <a:rPr lang="en-US" sz="900" b="0" i="0">
                <a:solidFill>
                  <a:schemeClr val="tx1"/>
                </a:solidFill>
                <a:latin typeface="Corbel" panose="020B0503020204020204" pitchFamily="34" charset="0"/>
                <a:cs typeface="Helvetica Neue Light"/>
              </a:rPr>
              <a:t>artesia-consulting.c</a:t>
            </a:r>
            <a:r>
              <a:rPr lang="en-US" sz="900" b="0" i="0">
                <a:solidFill>
                  <a:srgbClr val="404040"/>
                </a:solidFill>
                <a:latin typeface="Corbel" panose="020B0503020204020204" pitchFamily="34" charset="0"/>
                <a:cs typeface="Helvetica Neue Light"/>
              </a:rPr>
              <a:t>o.uk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6157B7D-D5E4-834C-AFB4-C2E93E6BCCDE}"/>
              </a:ext>
            </a:extLst>
          </p:cNvPr>
          <p:cNvSpPr/>
          <p:nvPr userDrawn="1"/>
        </p:nvSpPr>
        <p:spPr>
          <a:xfrm>
            <a:off x="12372487" y="652971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FA20625-49BB-F14E-8F87-062E7CA81FDE}"/>
              </a:ext>
            </a:extLst>
          </p:cNvPr>
          <p:cNvSpPr/>
          <p:nvPr userDrawn="1"/>
        </p:nvSpPr>
        <p:spPr>
          <a:xfrm>
            <a:off x="12372487" y="1159045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09B97F5B-C8A5-FE43-B148-092552DE90C7}"/>
              </a:ext>
            </a:extLst>
          </p:cNvPr>
          <p:cNvSpPr/>
          <p:nvPr userDrawn="1"/>
        </p:nvSpPr>
        <p:spPr>
          <a:xfrm>
            <a:off x="12372487" y="906008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A817F49B-41F5-D845-98D1-418DAA7A70F1}"/>
              </a:ext>
            </a:extLst>
          </p:cNvPr>
          <p:cNvSpPr/>
          <p:nvPr userDrawn="1"/>
        </p:nvSpPr>
        <p:spPr>
          <a:xfrm>
            <a:off x="12372487" y="141208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1CD5EEA-2EEF-DB40-835F-B8CD24C731DF}"/>
              </a:ext>
            </a:extLst>
          </p:cNvPr>
          <p:cNvSpPr/>
          <p:nvPr userDrawn="1"/>
        </p:nvSpPr>
        <p:spPr>
          <a:xfrm>
            <a:off x="12372487" y="1665119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DD418F87-0F5A-AE4A-BCC2-3365634D4555}"/>
              </a:ext>
            </a:extLst>
          </p:cNvPr>
          <p:cNvSpPr/>
          <p:nvPr userDrawn="1"/>
        </p:nvSpPr>
        <p:spPr>
          <a:xfrm>
            <a:off x="12372487" y="1918156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5805BC58-4A2B-A145-8252-4DE1F0BC1C75}"/>
              </a:ext>
            </a:extLst>
          </p:cNvPr>
          <p:cNvSpPr/>
          <p:nvPr userDrawn="1"/>
        </p:nvSpPr>
        <p:spPr>
          <a:xfrm>
            <a:off x="12372487" y="2424230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BDE91D4-C174-974C-9E41-9BBA484B454D}"/>
              </a:ext>
            </a:extLst>
          </p:cNvPr>
          <p:cNvSpPr/>
          <p:nvPr userDrawn="1"/>
        </p:nvSpPr>
        <p:spPr>
          <a:xfrm>
            <a:off x="12372487" y="2171193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5D707647-322F-0345-9C0E-8F2AF6C960C9}"/>
              </a:ext>
            </a:extLst>
          </p:cNvPr>
          <p:cNvSpPr/>
          <p:nvPr userDrawn="1"/>
        </p:nvSpPr>
        <p:spPr>
          <a:xfrm>
            <a:off x="12372487" y="2677267"/>
            <a:ext cx="180000" cy="180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C37F510-6D41-1345-93A7-65C628F045E9}"/>
              </a:ext>
            </a:extLst>
          </p:cNvPr>
          <p:cNvSpPr/>
          <p:nvPr userDrawn="1"/>
        </p:nvSpPr>
        <p:spPr>
          <a:xfrm>
            <a:off x="12372487" y="2930304"/>
            <a:ext cx="180000" cy="180000"/>
          </a:xfrm>
          <a:prstGeom prst="ellipse">
            <a:avLst/>
          </a:prstGeom>
          <a:solidFill>
            <a:srgbClr val="DEC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A9D7DEDA-A751-0245-8515-C5B2252A96A9}"/>
              </a:ext>
            </a:extLst>
          </p:cNvPr>
          <p:cNvSpPr/>
          <p:nvPr userDrawn="1"/>
        </p:nvSpPr>
        <p:spPr>
          <a:xfrm>
            <a:off x="12372487" y="3183341"/>
            <a:ext cx="180000" cy="180000"/>
          </a:xfrm>
          <a:prstGeom prst="ellipse">
            <a:avLst/>
          </a:prstGeom>
          <a:solidFill>
            <a:srgbClr val="F15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F4072411-B316-EC4C-9DD2-87119A2A00A8}"/>
              </a:ext>
            </a:extLst>
          </p:cNvPr>
          <p:cNvSpPr/>
          <p:nvPr userDrawn="1"/>
        </p:nvSpPr>
        <p:spPr>
          <a:xfrm>
            <a:off x="12372487" y="3436378"/>
            <a:ext cx="180000" cy="180000"/>
          </a:xfrm>
          <a:prstGeom prst="ellipse">
            <a:avLst/>
          </a:prstGeom>
          <a:solidFill>
            <a:srgbClr val="059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060FBD24-21FD-2D48-A963-DAAEC952D330}"/>
              </a:ext>
            </a:extLst>
          </p:cNvPr>
          <p:cNvSpPr/>
          <p:nvPr userDrawn="1"/>
        </p:nvSpPr>
        <p:spPr>
          <a:xfrm>
            <a:off x="12372487" y="3689415"/>
            <a:ext cx="180000" cy="180000"/>
          </a:xfrm>
          <a:prstGeom prst="ellipse">
            <a:avLst/>
          </a:prstGeom>
          <a:solidFill>
            <a:srgbClr val="7B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D9C09479-EBE0-0A41-83C4-4CCBBB201D59}"/>
              </a:ext>
            </a:extLst>
          </p:cNvPr>
          <p:cNvSpPr/>
          <p:nvPr userDrawn="1"/>
        </p:nvSpPr>
        <p:spPr>
          <a:xfrm>
            <a:off x="12372487" y="394244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35AA7EF-1E3B-1143-B5CA-3F30CEC5029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441058" y="49601"/>
            <a:ext cx="1548675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1" r:id="rId13"/>
    <p:sldLayoutId id="2147483656" r:id="rId14"/>
    <p:sldLayoutId id="2147483657" r:id="rId15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iles.slack.com/files-pri/T5E4KQU07-FH4S8JKD3/year_comparison_ms_means.pn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2E6352A6-0C21-4F2F-99C6-F48E25427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113" y="4955460"/>
            <a:ext cx="5988676" cy="1238864"/>
          </a:xfrm>
        </p:spPr>
        <p:txBody>
          <a:bodyPr>
            <a:normAutofit lnSpcReduction="10000"/>
          </a:bodyPr>
          <a:lstStyle/>
          <a:p>
            <a:r>
              <a:rPr lang="en-GB" b="0" dirty="0" err="1"/>
              <a:t>Mumin</a:t>
            </a:r>
            <a:r>
              <a:rPr lang="en-GB" b="0" dirty="0"/>
              <a:t> Islam 	 	Affinity Water</a:t>
            </a:r>
          </a:p>
          <a:p>
            <a:r>
              <a:rPr lang="en-GB" b="0" dirty="0"/>
              <a:t>Sarah Rogerson 	Artesia</a:t>
            </a:r>
          </a:p>
          <a:p>
            <a:r>
              <a:rPr lang="en-GB" b="0" dirty="0"/>
              <a:t>Dene Marshallsay  	Artesia</a:t>
            </a:r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2224731-751E-4C84-B716-4F49BED5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Water demand impacts during the extreme summer of 2018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Twenty65 Conference 2019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856943C-7ABF-904A-9641-CF6D870E16E0}"/>
              </a:ext>
            </a:extLst>
          </p:cNvPr>
          <p:cNvSpPr/>
          <p:nvPr/>
        </p:nvSpPr>
        <p:spPr>
          <a:xfrm rot="10800000">
            <a:off x="6989066" y="1330254"/>
            <a:ext cx="2567708" cy="256770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735280C-7816-BF44-98A4-1904CF69B492}"/>
              </a:ext>
            </a:extLst>
          </p:cNvPr>
          <p:cNvSpPr txBox="1"/>
          <p:nvPr/>
        </p:nvSpPr>
        <p:spPr>
          <a:xfrm>
            <a:off x="7206953" y="2013943"/>
            <a:ext cx="213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 water sector collaborative study </a:t>
            </a:r>
          </a:p>
        </p:txBody>
      </p:sp>
    </p:spTree>
    <p:extLst>
      <p:ext uri="{BB962C8B-B14F-4D97-AF65-F5344CB8AC3E}">
        <p14:creationId xmlns:p14="http://schemas.microsoft.com/office/powerpoint/2010/main" val="188090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B75B7-C3A5-3149-9B89-05D3A0AC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0139423" cy="608400"/>
          </a:xfrm>
        </p:spPr>
        <p:txBody>
          <a:bodyPr>
            <a:normAutofit fontScale="90000"/>
          </a:bodyPr>
          <a:lstStyle/>
          <a:p>
            <a:r>
              <a:rPr lang="en-US" dirty="0"/>
              <a:t>Sub company regions </a:t>
            </a:r>
            <a:r>
              <a:rPr lang="en-US" dirty="0" err="1"/>
              <a:t>coloured</a:t>
            </a:r>
            <a:r>
              <a:rPr lang="en-US" dirty="0"/>
              <a:t> by </a:t>
            </a:r>
            <a:r>
              <a:rPr lang="en-US" dirty="0" err="1"/>
              <a:t>normalised</a:t>
            </a:r>
            <a:r>
              <a:rPr lang="en-US" dirty="0"/>
              <a:t> peak summer volume 2016 to 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355F20-E704-3B43-B9F1-9FBB3486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ECB32E0-09C8-D24E-8C9B-138C0CD8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E2E0AF-949F-FC45-9EFA-6D2D9E54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74E411-8681-8145-BAFF-656B2A0D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768665"/>
            <a:ext cx="4229954" cy="4666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544D01-8B60-A541-9703-8F03FC03F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951" y="768664"/>
            <a:ext cx="4229953" cy="4666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E8DB0D-4F0E-6C40-801A-BD541D194DA4}"/>
              </a:ext>
            </a:extLst>
          </p:cNvPr>
          <p:cNvSpPr txBox="1"/>
          <p:nvPr/>
        </p:nvSpPr>
        <p:spPr>
          <a:xfrm>
            <a:off x="3766508" y="768664"/>
            <a:ext cx="64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E7AFAB-3DEA-2046-AF9D-753C53DE8612}"/>
              </a:ext>
            </a:extLst>
          </p:cNvPr>
          <p:cNvSpPr txBox="1"/>
          <p:nvPr/>
        </p:nvSpPr>
        <p:spPr>
          <a:xfrm>
            <a:off x="8178664" y="768664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A7B5FE-6915-824D-A0A6-A3EA26BA8FA2}"/>
              </a:ext>
            </a:extLst>
          </p:cNvPr>
          <p:cNvSpPr txBox="1"/>
          <p:nvPr/>
        </p:nvSpPr>
        <p:spPr>
          <a:xfrm>
            <a:off x="9069135" y="799442"/>
            <a:ext cx="29428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graphic on the right shows much darker regions across the country, due to the increased peak demand on 2018 during the summer period.</a:t>
            </a:r>
          </a:p>
          <a:p>
            <a:endParaRPr lang="en-US" sz="1600" dirty="0"/>
          </a:p>
          <a:p>
            <a:r>
              <a:rPr lang="en-US" sz="1600" dirty="0"/>
              <a:t>However, some regions also show significant peak demands in 2016 (which was not a peak summer), typically coastal regions. </a:t>
            </a:r>
          </a:p>
          <a:p>
            <a:endParaRPr lang="en-US" sz="1600" dirty="0"/>
          </a:p>
          <a:p>
            <a:r>
              <a:rPr lang="en-US" sz="1600" dirty="0"/>
              <a:t>This may show that some areas peak demand are influenced as much by tourism than the weather.</a:t>
            </a:r>
          </a:p>
        </p:txBody>
      </p:sp>
    </p:spTree>
    <p:extLst>
      <p:ext uri="{BB962C8B-B14F-4D97-AF65-F5344CB8AC3E}">
        <p14:creationId xmlns:p14="http://schemas.microsoft.com/office/powerpoint/2010/main" val="244907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0B7590-53F6-904E-86AF-4EC70A0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tourist area in the south east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BBA3E60-09AF-264B-817B-93C89031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BBE234-5F52-4540-970F-A5B4A414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6BA7DB-1183-E340-A4A9-D500A8B3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A57C38-2F89-C74F-9F09-8269539F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000"/>
            <a:ext cx="12192000" cy="4729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1EFA8C-0EEA-9C4A-8C60-6666CBA0A83B}"/>
              </a:ext>
            </a:extLst>
          </p:cNvPr>
          <p:cNvSpPr txBox="1"/>
          <p:nvPr/>
        </p:nvSpPr>
        <p:spPr>
          <a:xfrm>
            <a:off x="0" y="688610"/>
            <a:ext cx="261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Top graph shows the normalized peak volume, with holiday periods in pink, red dotted line is E&amp;W average.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A9C985-A1E2-6D4F-8E24-F100655AF296}"/>
              </a:ext>
            </a:extLst>
          </p:cNvPr>
          <p:cNvSpPr txBox="1"/>
          <p:nvPr/>
        </p:nvSpPr>
        <p:spPr>
          <a:xfrm>
            <a:off x="381000" y="3633637"/>
            <a:ext cx="261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Bottom graph shows the residual normalized peak demand compared to E&amp;W average.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6DE9DAE-08C2-464E-91BD-E147D5ED27CB}"/>
              </a:ext>
            </a:extLst>
          </p:cNvPr>
          <p:cNvSpPr txBox="1"/>
          <p:nvPr/>
        </p:nvSpPr>
        <p:spPr>
          <a:xfrm>
            <a:off x="4880919" y="844419"/>
            <a:ext cx="5066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Peak demand is not greatly influenced by school holiday periods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0D39988-CFD0-4C4D-928C-3D3DFC94BC5F}"/>
              </a:ext>
            </a:extLst>
          </p:cNvPr>
          <p:cNvCxnSpPr/>
          <p:nvPr/>
        </p:nvCxnSpPr>
        <p:spPr>
          <a:xfrm>
            <a:off x="3126259" y="1334941"/>
            <a:ext cx="8921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11FB720-7B68-5F47-89D3-78EF7A36373C}"/>
              </a:ext>
            </a:extLst>
          </p:cNvPr>
          <p:cNvCxnSpPr/>
          <p:nvPr/>
        </p:nvCxnSpPr>
        <p:spPr>
          <a:xfrm>
            <a:off x="3127251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F6FAD3F-5476-9A45-8C51-7D2EF7B0DAEA}"/>
              </a:ext>
            </a:extLst>
          </p:cNvPr>
          <p:cNvCxnSpPr/>
          <p:nvPr/>
        </p:nvCxnSpPr>
        <p:spPr>
          <a:xfrm>
            <a:off x="75870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348DDB40-56E2-F644-A4E8-39D9FAD99BF6}"/>
              </a:ext>
            </a:extLst>
          </p:cNvPr>
          <p:cNvCxnSpPr/>
          <p:nvPr/>
        </p:nvCxnSpPr>
        <p:spPr>
          <a:xfrm>
            <a:off x="12046274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9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5A2DCA-9795-644C-A2D2-D1F66343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Tourist area in the south west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47F577-C4A8-984F-9C3A-FB6737CD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D9E2AA-C891-F94A-82D9-77340192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09A31F-16E9-AB4B-9F30-B212EAF0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4D6738-3AB2-8E4D-A307-61949C72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000"/>
            <a:ext cx="12192000" cy="4729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245A26-7EFA-EA49-A031-ADA94B186990}"/>
              </a:ext>
            </a:extLst>
          </p:cNvPr>
          <p:cNvSpPr txBox="1"/>
          <p:nvPr/>
        </p:nvSpPr>
        <p:spPr>
          <a:xfrm>
            <a:off x="0" y="688610"/>
            <a:ext cx="261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Top graph shows the normalized peak volume, with holiday periods in pink, red dotted line is E&amp;W average.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8D4687-A0FA-1E41-BEEF-B1023542B4E1}"/>
              </a:ext>
            </a:extLst>
          </p:cNvPr>
          <p:cNvSpPr txBox="1"/>
          <p:nvPr/>
        </p:nvSpPr>
        <p:spPr>
          <a:xfrm>
            <a:off x="381000" y="3633637"/>
            <a:ext cx="261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Bottom graph shows the residual normalized peak demand compared to E&amp;W average.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744CA6-3F60-6B44-A605-40D322FA04F3}"/>
              </a:ext>
            </a:extLst>
          </p:cNvPr>
          <p:cNvSpPr txBox="1"/>
          <p:nvPr/>
        </p:nvSpPr>
        <p:spPr>
          <a:xfrm>
            <a:off x="4880919" y="844419"/>
            <a:ext cx="600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Peak demand is significantly influenced by school holiday periods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B4DA346-27B5-DF43-85C2-20123755EE1D}"/>
              </a:ext>
            </a:extLst>
          </p:cNvPr>
          <p:cNvCxnSpPr/>
          <p:nvPr/>
        </p:nvCxnSpPr>
        <p:spPr>
          <a:xfrm>
            <a:off x="3126259" y="1334941"/>
            <a:ext cx="8921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C268FF16-31C2-494B-ADB1-18552D8352EE}"/>
              </a:ext>
            </a:extLst>
          </p:cNvPr>
          <p:cNvCxnSpPr/>
          <p:nvPr/>
        </p:nvCxnSpPr>
        <p:spPr>
          <a:xfrm>
            <a:off x="3127251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70A0E255-754B-A94B-A15A-41991EBD455E}"/>
              </a:ext>
            </a:extLst>
          </p:cNvPr>
          <p:cNvCxnSpPr/>
          <p:nvPr/>
        </p:nvCxnSpPr>
        <p:spPr>
          <a:xfrm>
            <a:off x="75870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2417CCAE-1622-1C45-91AF-6B78F9C44C3E}"/>
              </a:ext>
            </a:extLst>
          </p:cNvPr>
          <p:cNvCxnSpPr/>
          <p:nvPr/>
        </p:nvCxnSpPr>
        <p:spPr>
          <a:xfrm>
            <a:off x="12046274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5E9E58C-8FE8-B84A-ACB9-256B5EC81006}"/>
              </a:ext>
            </a:extLst>
          </p:cNvPr>
          <p:cNvCxnSpPr/>
          <p:nvPr/>
        </p:nvCxnSpPr>
        <p:spPr>
          <a:xfrm>
            <a:off x="59995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CC5C06BA-FF4F-DD4A-8B4E-46B6C8DAF0B8}"/>
              </a:ext>
            </a:extLst>
          </p:cNvPr>
          <p:cNvCxnSpPr/>
          <p:nvPr/>
        </p:nvCxnSpPr>
        <p:spPr>
          <a:xfrm>
            <a:off x="47676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F2AAF887-2FCD-404B-912C-19FE5E824DAC}"/>
              </a:ext>
            </a:extLst>
          </p:cNvPr>
          <p:cNvCxnSpPr/>
          <p:nvPr/>
        </p:nvCxnSpPr>
        <p:spPr>
          <a:xfrm>
            <a:off x="40183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CF82EB21-CEED-0146-9559-E96A42D67E02}"/>
              </a:ext>
            </a:extLst>
          </p:cNvPr>
          <p:cNvCxnSpPr/>
          <p:nvPr/>
        </p:nvCxnSpPr>
        <p:spPr>
          <a:xfrm>
            <a:off x="84252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352BE0A-D569-8C4E-BB8C-0F86B776A306}"/>
              </a:ext>
            </a:extLst>
          </p:cNvPr>
          <p:cNvCxnSpPr/>
          <p:nvPr/>
        </p:nvCxnSpPr>
        <p:spPr>
          <a:xfrm>
            <a:off x="91491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A7FFB214-28E2-C742-95BA-72EA0FE4E1E9}"/>
              </a:ext>
            </a:extLst>
          </p:cNvPr>
          <p:cNvCxnSpPr/>
          <p:nvPr/>
        </p:nvCxnSpPr>
        <p:spPr>
          <a:xfrm>
            <a:off x="103683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B22703C9-9F45-4F48-8E4B-1B5E861D6AC5}"/>
              </a:ext>
            </a:extLst>
          </p:cNvPr>
          <p:cNvCxnSpPr/>
          <p:nvPr/>
        </p:nvCxnSpPr>
        <p:spPr>
          <a:xfrm>
            <a:off x="11028748" y="1334941"/>
            <a:ext cx="0" cy="23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3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E3DA5-BA2C-5941-AF06-584C9940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consumption increased in 2018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F29AB6-60F7-FE42-82C5-DD9CA3DA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7B1802-EC33-1441-873C-E193AF3C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8E5BF4-7C15-7347-974E-E1951E39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13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36B9AD-E5A6-4C4C-9E7B-FD7F97A4528C}"/>
              </a:ext>
            </a:extLst>
          </p:cNvPr>
          <p:cNvSpPr txBox="1"/>
          <p:nvPr/>
        </p:nvSpPr>
        <p:spPr>
          <a:xfrm>
            <a:off x="8597901" y="2040053"/>
            <a:ext cx="337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Measured households showed an increase in consumption during June, July and August.</a:t>
            </a:r>
          </a:p>
          <a:p>
            <a:endParaRPr lang="en-US" dirty="0"/>
          </a:p>
          <a:p>
            <a:r>
              <a:rPr lang="en-US" dirty="0"/>
              <a:t>Unmeasured households showed a larger increase over the same period, with larger increases at the weekend.</a:t>
            </a:r>
          </a:p>
          <a:p>
            <a:endParaRPr lang="en-US" dirty="0"/>
          </a:p>
          <a:p>
            <a:r>
              <a:rPr lang="en-US" dirty="0"/>
              <a:t>Also note the impact of the ‘Beast from the East’ on measured and unmeasured properties.</a:t>
            </a:r>
          </a:p>
        </p:txBody>
      </p:sp>
      <p:sp>
        <p:nvSpPr>
          <p:cNvPr id="6" name="AutoShape 2" descr="year_comparison_ms_means.png">
            <a:hlinkClick r:id="rId2"/>
            <a:extLst>
              <a:ext uri="{FF2B5EF4-FFF2-40B4-BE49-F238E27FC236}">
                <a16:creationId xmlns="" xmlns:a16="http://schemas.microsoft.com/office/drawing/2014/main" id="{17A9BA30-D8DF-4C1F-8981-C39CE9A3F1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="" xmlns:a16="http://schemas.microsoft.com/office/drawing/2014/main" id="{3188AF90-9B1C-4B50-9D3A-62BDC1DF7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8814"/>
            <a:ext cx="7981479" cy="53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2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F3B36-8A24-7B4A-ADA4-F9228DEA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9639295" cy="608400"/>
          </a:xfrm>
        </p:spPr>
        <p:txBody>
          <a:bodyPr>
            <a:normAutofit/>
          </a:bodyPr>
          <a:lstStyle/>
          <a:p>
            <a:r>
              <a:rPr lang="en-US" dirty="0"/>
              <a:t>Household consumption increases in 2018 for annual average and July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7F0BD3-78F0-3042-9699-AD516C0E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973102-49F0-8B43-9FF3-65E61533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1773E7-B1CF-414E-BF14-2C277C1C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E80357-53A9-4540-AC7C-B812B2E3E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00" y="909000"/>
            <a:ext cx="4480000" cy="25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6BB477-F484-FB4B-A991-DA8AA67EE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03" y="909000"/>
            <a:ext cx="4480000" cy="25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BFCAD2-80F3-DE4F-81A3-939282504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00" y="3657204"/>
            <a:ext cx="4480000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BBA9F6-0AE9-2948-AB2B-F9B49F882F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03" y="3584809"/>
            <a:ext cx="4480000" cy="252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66F647D-011E-2B45-B91F-E278CA372990}"/>
              </a:ext>
            </a:extLst>
          </p:cNvPr>
          <p:cNvCxnSpPr/>
          <p:nvPr/>
        </p:nvCxnSpPr>
        <p:spPr>
          <a:xfrm>
            <a:off x="7023100" y="711200"/>
            <a:ext cx="0" cy="546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F6DB02E-288D-7949-95B3-8B315F99FC6A}"/>
              </a:ext>
            </a:extLst>
          </p:cNvPr>
          <p:cNvCxnSpPr/>
          <p:nvPr/>
        </p:nvCxnSpPr>
        <p:spPr>
          <a:xfrm>
            <a:off x="381000" y="3508609"/>
            <a:ext cx="11607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65A0AEB-9181-1745-97B6-330152AB5B11}"/>
              </a:ext>
            </a:extLst>
          </p:cNvPr>
          <p:cNvCxnSpPr/>
          <p:nvPr/>
        </p:nvCxnSpPr>
        <p:spPr>
          <a:xfrm>
            <a:off x="2071396" y="711200"/>
            <a:ext cx="0" cy="546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FBFDA1-9EC2-9A46-AA9D-52F75AA498F7}"/>
              </a:ext>
            </a:extLst>
          </p:cNvPr>
          <p:cNvSpPr txBox="1"/>
          <p:nvPr/>
        </p:nvSpPr>
        <p:spPr>
          <a:xfrm>
            <a:off x="3479891" y="651939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Measured households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79C349-B108-5147-A501-1FD00A11332F}"/>
              </a:ext>
            </a:extLst>
          </p:cNvPr>
          <p:cNvSpPr txBox="1"/>
          <p:nvPr/>
        </p:nvSpPr>
        <p:spPr>
          <a:xfrm>
            <a:off x="8431594" y="622519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Unmeasured households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B5D993-6AE0-F44D-83EA-1E8E6A1CE9AE}"/>
              </a:ext>
            </a:extLst>
          </p:cNvPr>
          <p:cNvSpPr txBox="1"/>
          <p:nvPr/>
        </p:nvSpPr>
        <p:spPr>
          <a:xfrm>
            <a:off x="187964" y="1925239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Annual average</a:t>
            </a:r>
          </a:p>
          <a:p>
            <a:r>
              <a:rPr lang="en-US" dirty="0">
                <a:solidFill>
                  <a:schemeClr val="accent1"/>
                </a:solidFill>
              </a:rPr>
              <a:t>PHC (l/prop/day)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E52A45-9F6B-0443-A2AD-2F2B1679140F}"/>
              </a:ext>
            </a:extLst>
          </p:cNvPr>
          <p:cNvSpPr txBox="1"/>
          <p:nvPr/>
        </p:nvSpPr>
        <p:spPr>
          <a:xfrm>
            <a:off x="187964" y="4658241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July average</a:t>
            </a:r>
          </a:p>
          <a:p>
            <a:r>
              <a:rPr lang="en-US" dirty="0">
                <a:solidFill>
                  <a:schemeClr val="accent1"/>
                </a:solidFill>
              </a:rPr>
              <a:t>PHC (l/prop/day)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3FCDF5-61CC-F44C-9A54-7E7799751E13}"/>
              </a:ext>
            </a:extLst>
          </p:cNvPr>
          <p:cNvSpPr txBox="1"/>
          <p:nvPr/>
        </p:nvSpPr>
        <p:spPr>
          <a:xfrm>
            <a:off x="6054884" y="1654807"/>
            <a:ext cx="61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5854"/>
                </a:solidFill>
              </a:rPr>
              <a:t>2017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D5F915-E045-2D45-BF96-7E84718486A6}"/>
              </a:ext>
            </a:extLst>
          </p:cNvPr>
          <p:cNvSpPr txBox="1"/>
          <p:nvPr/>
        </p:nvSpPr>
        <p:spPr>
          <a:xfrm>
            <a:off x="11006587" y="1654807"/>
            <a:ext cx="61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5854"/>
                </a:solidFill>
              </a:rPr>
              <a:t>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F127EFB-F9F2-7842-92FC-DAD3EAD5207F}"/>
              </a:ext>
            </a:extLst>
          </p:cNvPr>
          <p:cNvSpPr txBox="1"/>
          <p:nvPr/>
        </p:nvSpPr>
        <p:spPr>
          <a:xfrm>
            <a:off x="6054883" y="4363316"/>
            <a:ext cx="61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5854"/>
                </a:solidFill>
              </a:rPr>
              <a:t>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D5AB809-1FAD-C945-A1F8-BC09478BE213}"/>
              </a:ext>
            </a:extLst>
          </p:cNvPr>
          <p:cNvSpPr txBox="1"/>
          <p:nvPr/>
        </p:nvSpPr>
        <p:spPr>
          <a:xfrm>
            <a:off x="10992534" y="4286209"/>
            <a:ext cx="61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5854"/>
                </a:solidFill>
              </a:rPr>
              <a:t>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C0FE5A9-B552-FC43-BD08-AA74FE5ED010}"/>
              </a:ext>
            </a:extLst>
          </p:cNvPr>
          <p:cNvSpPr txBox="1"/>
          <p:nvPr/>
        </p:nvSpPr>
        <p:spPr>
          <a:xfrm>
            <a:off x="6054882" y="2716924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6D6FF"/>
                </a:solidFill>
              </a:rPr>
              <a:t>2018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606DBC1-C757-A34F-8254-8EA1D973665E}"/>
              </a:ext>
            </a:extLst>
          </p:cNvPr>
          <p:cNvSpPr txBox="1"/>
          <p:nvPr/>
        </p:nvSpPr>
        <p:spPr>
          <a:xfrm>
            <a:off x="10968809" y="2716924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6D6FF"/>
                </a:solidFill>
              </a:rPr>
              <a:t>2018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ABD21FF-6F31-DD40-9706-519E3D1B51CB}"/>
              </a:ext>
            </a:extLst>
          </p:cNvPr>
          <p:cNvSpPr txBox="1"/>
          <p:nvPr/>
        </p:nvSpPr>
        <p:spPr>
          <a:xfrm>
            <a:off x="6043020" y="5425737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6D6FF"/>
                </a:solidFill>
              </a:rPr>
              <a:t>2018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4B0E848-C527-3D4A-95F5-DD047FF907A4}"/>
              </a:ext>
            </a:extLst>
          </p:cNvPr>
          <p:cNvSpPr txBox="1"/>
          <p:nvPr/>
        </p:nvSpPr>
        <p:spPr>
          <a:xfrm>
            <a:off x="10968809" y="5344304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6D6FF"/>
                </a:solidFill>
              </a:rPr>
              <a:t>2018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DB90A8B-DE5D-B543-8377-971FEC4B29A4}"/>
              </a:ext>
            </a:extLst>
          </p:cNvPr>
          <p:cNvSpPr txBox="1"/>
          <p:nvPr/>
        </p:nvSpPr>
        <p:spPr>
          <a:xfrm>
            <a:off x="4019743" y="122675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249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F1D6421-D175-9346-A88B-71EE92A210DA}"/>
              </a:ext>
            </a:extLst>
          </p:cNvPr>
          <p:cNvSpPr txBox="1"/>
          <p:nvPr/>
        </p:nvSpPr>
        <p:spPr>
          <a:xfrm>
            <a:off x="4019743" y="2403911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261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10B9CD4-E5F2-FE47-BAE0-D29586546FD9}"/>
              </a:ext>
            </a:extLst>
          </p:cNvPr>
          <p:cNvSpPr txBox="1"/>
          <p:nvPr/>
        </p:nvSpPr>
        <p:spPr>
          <a:xfrm>
            <a:off x="4019743" y="4038397"/>
            <a:ext cx="13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252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4745A7B-B804-F148-AA12-31AEB4906B67}"/>
              </a:ext>
            </a:extLst>
          </p:cNvPr>
          <p:cNvSpPr txBox="1"/>
          <p:nvPr/>
        </p:nvSpPr>
        <p:spPr>
          <a:xfrm>
            <a:off x="4019743" y="505225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306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82C7081-C052-584E-85BD-5D5374722526}"/>
              </a:ext>
            </a:extLst>
          </p:cNvPr>
          <p:cNvSpPr txBox="1"/>
          <p:nvPr/>
        </p:nvSpPr>
        <p:spPr>
          <a:xfrm>
            <a:off x="8971446" y="121565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405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46BA0FA-73F9-A54C-871B-C9F67E80A459}"/>
              </a:ext>
            </a:extLst>
          </p:cNvPr>
          <p:cNvSpPr txBox="1"/>
          <p:nvPr/>
        </p:nvSpPr>
        <p:spPr>
          <a:xfrm>
            <a:off x="8971446" y="2392807"/>
            <a:ext cx="141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423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C2373E8-642B-7543-82FC-94A8011FC3B9}"/>
              </a:ext>
            </a:extLst>
          </p:cNvPr>
          <p:cNvSpPr txBox="1"/>
          <p:nvPr/>
        </p:nvSpPr>
        <p:spPr>
          <a:xfrm>
            <a:off x="8971446" y="4027293"/>
            <a:ext cx="143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420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C66D835-3651-A145-9D18-8BAFFACCB919}"/>
              </a:ext>
            </a:extLst>
          </p:cNvPr>
          <p:cNvSpPr txBox="1"/>
          <p:nvPr/>
        </p:nvSpPr>
        <p:spPr>
          <a:xfrm>
            <a:off x="8971446" y="504115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546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A007073-B9B0-7943-9BC4-CB349811678F}"/>
              </a:ext>
            </a:extLst>
          </p:cNvPr>
          <p:cNvSpPr txBox="1"/>
          <p:nvPr/>
        </p:nvSpPr>
        <p:spPr>
          <a:xfrm>
            <a:off x="5485861" y="237245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+4.8%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40CC74C-B958-2340-A811-BAD74A78EAFE}"/>
              </a:ext>
            </a:extLst>
          </p:cNvPr>
          <p:cNvSpPr txBox="1"/>
          <p:nvPr/>
        </p:nvSpPr>
        <p:spPr>
          <a:xfrm>
            <a:off x="10407774" y="23878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+4.4%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9296FCA-A476-C045-B096-0896C8A43BDE}"/>
              </a:ext>
            </a:extLst>
          </p:cNvPr>
          <p:cNvSpPr txBox="1"/>
          <p:nvPr/>
        </p:nvSpPr>
        <p:spPr>
          <a:xfrm>
            <a:off x="5416736" y="505225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+21.4%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6920223-11FA-1E4A-AE31-E48EEA6A87B7}"/>
              </a:ext>
            </a:extLst>
          </p:cNvPr>
          <p:cNvSpPr txBox="1"/>
          <p:nvPr/>
        </p:nvSpPr>
        <p:spPr>
          <a:xfrm>
            <a:off x="10343465" y="503869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+30%</a:t>
            </a:r>
          </a:p>
        </p:txBody>
      </p:sp>
    </p:spTree>
    <p:extLst>
      <p:ext uri="{BB962C8B-B14F-4D97-AF65-F5344CB8AC3E}">
        <p14:creationId xmlns:p14="http://schemas.microsoft.com/office/powerpoint/2010/main" val="10805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7E1C9-98F4-F448-AA34-1BA8325A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Sub-daily changes in </a:t>
            </a:r>
            <a:r>
              <a:rPr lang="en-US"/>
              <a:t>households consumption in July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DB9C8CA-DAAD-124E-B366-3779655E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5A9E73-4E58-424F-AB1B-2A08EC10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58AAD3-1C21-5149-A849-199C4BE8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15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1EFCDE-F122-2F45-91EA-76CF25422502}"/>
              </a:ext>
            </a:extLst>
          </p:cNvPr>
          <p:cNvSpPr txBox="1"/>
          <p:nvPr/>
        </p:nvSpPr>
        <p:spPr>
          <a:xfrm>
            <a:off x="8597901" y="2040053"/>
            <a:ext cx="337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measured households the increase in use is largely in the afternoon and evening times for both weekends and weekdays.</a:t>
            </a:r>
          </a:p>
          <a:p>
            <a:endParaRPr lang="en-US" dirty="0"/>
          </a:p>
          <a:p>
            <a:r>
              <a:rPr lang="en-US" dirty="0"/>
              <a:t>For unmeasured households there appears to be more consistent increase across the day for weekdays.  For weekends the increase is largely in the evenings.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9D3F06-5821-454A-8E9C-C983D57A4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742428"/>
            <a:ext cx="82620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8146EA-6000-F847-A427-D0873CEC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E0B28E-80E9-884F-BD98-12033E9E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2018 saw two large peak events: the “Beast from the East” in March, and the summer demand peak.</a:t>
            </a:r>
          </a:p>
          <a:p>
            <a:pPr>
              <a:lnSpc>
                <a:spcPct val="110000"/>
              </a:lnSpc>
            </a:pPr>
            <a:r>
              <a:rPr lang="en-US" dirty="0"/>
              <a:t>The 2018 summer demand for most companies was the biggest peak (magnitude and duration) for 15 years.</a:t>
            </a:r>
          </a:p>
          <a:p>
            <a:pPr>
              <a:lnSpc>
                <a:spcPct val="110000"/>
              </a:lnSpc>
            </a:pPr>
            <a:r>
              <a:rPr lang="en-US" dirty="0"/>
              <a:t>Whilst the 2018 peak was driven largely by hot dry weather, there are regional differences, with areas seeing the peak extend right through August driven by tourism.</a:t>
            </a:r>
          </a:p>
          <a:p>
            <a:pPr>
              <a:lnSpc>
                <a:spcPct val="110000"/>
              </a:lnSpc>
            </a:pPr>
            <a:r>
              <a:rPr lang="en-US" dirty="0"/>
              <a:t>Household use increased in both measured and unmeasured households</a:t>
            </a:r>
          </a:p>
          <a:p>
            <a:pPr>
              <a:lnSpc>
                <a:spcPct val="110000"/>
              </a:lnSpc>
            </a:pPr>
            <a:r>
              <a:rPr lang="en-US" dirty="0"/>
              <a:t>Unmeasured households saw the biggest increase</a:t>
            </a:r>
          </a:p>
          <a:p>
            <a:pPr>
              <a:lnSpc>
                <a:spcPct val="110000"/>
              </a:lnSpc>
            </a:pPr>
            <a:r>
              <a:rPr lang="en-US" dirty="0"/>
              <a:t>Much of the increase appears to be in extended evening use during weekdays, and extended afternoon and evening use at weekends</a:t>
            </a:r>
          </a:p>
          <a:p>
            <a:pPr>
              <a:lnSpc>
                <a:spcPct val="110000"/>
              </a:lnSpc>
            </a:pPr>
            <a:r>
              <a:rPr lang="en-US" dirty="0"/>
              <a:t>We are continuing work on the study and hope to report in May.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C95BC3-2632-E347-8A38-67ED6434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6B0BC4-7786-B943-BF7F-40E9622C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6C0874-22BB-9C4E-AEE5-C4F3E1AA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8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2119C8-DA40-A64E-98A5-4CE450DC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634211"/>
            <a:ext cx="6178061" cy="27947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you, questions?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Contact: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err="1">
                <a:solidFill>
                  <a:schemeClr val="bg1"/>
                </a:solidFill>
              </a:rPr>
              <a:t>sarah@artesia-consulting.co.uk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or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err="1">
                <a:solidFill>
                  <a:schemeClr val="bg1"/>
                </a:solidFill>
              </a:rPr>
              <a:t>dene@artesia-consulting.co.uk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905619-A5BF-9B47-AF1E-F82AB2A3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EFFC8B-8D49-3D40-B355-BE2C4BFA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1DBD0B-C4AB-8241-8D45-CB155A42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71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7216B5C2-F465-F942-AE55-042BD851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Affinity Water experienced a significant increase in demand in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68DD1-2B5F-774B-B0E2-0623BDCD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AC41E6-7BB5-3C41-842A-9F5B8F00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59DA40-2AAF-D34A-9B2C-C4AA8422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2" descr="Y:\Secure Documents\Maps\Affinity Regional map - zoomed.jpg">
            <a:extLst>
              <a:ext uri="{FF2B5EF4-FFF2-40B4-BE49-F238E27FC236}">
                <a16:creationId xmlns="" xmlns:a16="http://schemas.microsoft.com/office/drawing/2014/main" id="{253BF09D-2DA2-D04A-A0A9-56E0D500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763515"/>
            <a:ext cx="3274368" cy="2748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Y:\Secure Documents\Maps\Affinity Community Map - numbered.jpg">
            <a:extLst>
              <a:ext uri="{FF2B5EF4-FFF2-40B4-BE49-F238E27FC236}">
                <a16:creationId xmlns="" xmlns:a16="http://schemas.microsoft.com/office/drawing/2014/main" id="{99A5E1BB-C48E-5D41-A329-DCAA53A1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3511807"/>
            <a:ext cx="3274368" cy="2648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FC1126-CFE1-7C42-821D-53024A91FBC8}"/>
              </a:ext>
            </a:extLst>
          </p:cNvPr>
          <p:cNvSpPr txBox="1"/>
          <p:nvPr/>
        </p:nvSpPr>
        <p:spPr>
          <a:xfrm>
            <a:off x="3644901" y="853131"/>
            <a:ext cx="8547100" cy="116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Affinity Water’s supply area typically supplies around 900 </a:t>
            </a:r>
            <a:r>
              <a:rPr lang="en-US" sz="1600" dirty="0" err="1"/>
              <a:t>Ml</a:t>
            </a:r>
            <a:r>
              <a:rPr lang="en-US" sz="1600" dirty="0"/>
              <a:t>/d to about 3.6 million customers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region’s supply is predominately groundwater (about 60/40 groundwater to surface water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Distribution input (DI) shows a significantly higher and longer peak in 2018 than in previous years (2018 is shown in orange on the graph below)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53F0DC-0AB6-0E45-99A3-3BB45FFB6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17" y="2116909"/>
            <a:ext cx="6605800" cy="41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CF1C233B-13C2-5A4A-A073-FA237ABA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weather was as extreme as previous drought years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83C912-2F58-4643-8128-C8B025DB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5695F97-7FBE-E240-B83B-98FE98F2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346334-E5D6-1343-BEA8-AA5B6068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2BFB89-A684-C743-9DCF-DB1FC98A82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99" y="909000"/>
            <a:ext cx="9823655" cy="5525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A941C7-8BAA-D54B-9AF0-F4AB18CA222D}"/>
              </a:ext>
            </a:extLst>
          </p:cNvPr>
          <p:cNvSpPr txBox="1"/>
          <p:nvPr/>
        </p:nvSpPr>
        <p:spPr>
          <a:xfrm>
            <a:off x="6946900" y="1231900"/>
            <a:ext cx="505460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graph shows the mean temperature (y axis) and total rainfall (x axis) for June, July and August in the south east region for all years from 1960.</a:t>
            </a:r>
          </a:p>
          <a:p>
            <a:endParaRPr lang="en-US" dirty="0"/>
          </a:p>
          <a:p>
            <a:r>
              <a:rPr lang="en-US" dirty="0"/>
              <a:t>The peak or drought years of 1976, 1995, 2003 and 2006 are all in the upper left quadrant. </a:t>
            </a:r>
          </a:p>
          <a:p>
            <a:endParaRPr lang="en-US" dirty="0"/>
          </a:p>
          <a:p>
            <a:r>
              <a:rPr lang="en-US" dirty="0"/>
              <a:t>2018 was as hot as 1976, with slightly more rainfall.</a:t>
            </a:r>
          </a:p>
          <a:p>
            <a:endParaRPr lang="en-US" dirty="0"/>
          </a:p>
          <a:p>
            <a:r>
              <a:rPr lang="en-US" dirty="0"/>
              <a:t>Note the position of 2006.</a:t>
            </a:r>
          </a:p>
        </p:txBody>
      </p:sp>
    </p:spTree>
    <p:extLst>
      <p:ext uri="{BB962C8B-B14F-4D97-AF65-F5344CB8AC3E}">
        <p14:creationId xmlns:p14="http://schemas.microsoft.com/office/powerpoint/2010/main" val="380752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C1DC9BB-8E92-674D-9735-7190E253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sustained peak in 2018 was the most significant for 13 years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65470A-8564-8E4B-8F9E-79E7FE00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35A7943-F7F1-F442-A6DC-55629EBC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FDD6B63-76F1-814A-BB5B-A3A8C5A7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E42A7D-1E54-B344-9F2C-1D190165F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25" y="1529150"/>
            <a:ext cx="12068275" cy="3086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EA8987-03F7-894A-B79A-F2468EC1112D}"/>
              </a:ext>
            </a:extLst>
          </p:cNvPr>
          <p:cNvSpPr txBox="1"/>
          <p:nvPr/>
        </p:nvSpPr>
        <p:spPr>
          <a:xfrm>
            <a:off x="800100" y="892375"/>
            <a:ext cx="2058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“Beat the drought” campaign suppressed demand in 2006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F469AD3-801D-5544-8151-719F8918C309}"/>
              </a:ext>
            </a:extLst>
          </p:cNvPr>
          <p:cNvCxnSpPr/>
          <p:nvPr/>
        </p:nvCxnSpPr>
        <p:spPr>
          <a:xfrm>
            <a:off x="1841500" y="1714500"/>
            <a:ext cx="0" cy="736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F07106-438A-644E-BB41-D0373887C6AD}"/>
              </a:ext>
            </a:extLst>
          </p:cNvPr>
          <p:cNvSpPr txBox="1"/>
          <p:nvPr/>
        </p:nvSpPr>
        <p:spPr>
          <a:xfrm>
            <a:off x="546100" y="47244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2018 saw new records for the Affinity regions: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39 consecutive days of demand over 1000Ml/d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58 days of total rainfall less than 0.5mm!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5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3FC79CC4-2684-494C-A3E2-EEE7D25E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lessons for Affinity water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7757206-6514-6B49-A374-AAFAAA73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DC406FB-03DE-9B46-A5B8-F988B6BB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05E0A4-B8C2-6C41-8315-2F7C8866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5</a:t>
            </a:fld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="" xmlns:a16="http://schemas.microsoft.com/office/drawing/2014/main" id="{942C2449-7AB7-844E-A209-CA5CB767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impacts and lessons</a:t>
            </a:r>
          </a:p>
          <a:p>
            <a:r>
              <a:rPr lang="en-GB" dirty="0"/>
              <a:t>The key challenge was physically providing the volume of water demanded during that period in July-Aug 2018.</a:t>
            </a:r>
          </a:p>
          <a:p>
            <a:r>
              <a:rPr lang="en-GB" dirty="0"/>
              <a:t>Significant strain on resources to deliver more - Water produced at sites for that summer 2018 period was 10% higher than average and about 21% higher from our surface water treatment works.</a:t>
            </a:r>
          </a:p>
          <a:p>
            <a:r>
              <a:rPr lang="en-GB" dirty="0"/>
              <a:t>Interesting observation was the effect of metering showed little impact during peak demand period.</a:t>
            </a:r>
          </a:p>
          <a:p>
            <a:pPr marL="0" indent="0">
              <a:buNone/>
            </a:pPr>
            <a:r>
              <a:rPr lang="en-US" b="1" dirty="0"/>
              <a:t>Operational and planning for the future</a:t>
            </a:r>
          </a:p>
          <a:p>
            <a:r>
              <a:rPr lang="en-US" dirty="0"/>
              <a:t>Continued operational discussion and collaboration with Water Resources in the South East group exploring ways to advance plan for dry weather and potential transfers across water company boundaries.</a:t>
            </a:r>
            <a:endParaRPr lang="en-GB" dirty="0"/>
          </a:p>
          <a:p>
            <a:r>
              <a:rPr lang="en-GB" dirty="0"/>
              <a:t>“Supply 2040” - a strategic programme to build better inter-connectivity throughout our Central region to remove constraints within our distribution network that will allow us to ‘unlock’ and transfer existing capacity to meet the supply/demand deficits forecasted whilst also improving operational resilience to non-drought events. </a:t>
            </a:r>
          </a:p>
          <a:p>
            <a:r>
              <a:rPr lang="en-GB" dirty="0"/>
              <a:t>We will continue to better understand and monitor behaviour change and water saved from our universal metering programme and demand management initiatives as part of our monitoring and engagement plans.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7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92CD91-2BC6-854B-AC5B-BE416FBE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 collaborative study into the 2018 peak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B393F1-C738-8143-99D9-979E5EDA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240"/>
            <a:ext cx="8255000" cy="5359314"/>
          </a:xfrm>
        </p:spPr>
        <p:txBody>
          <a:bodyPr/>
          <a:lstStyle/>
          <a:p>
            <a:r>
              <a:rPr lang="en-US" dirty="0"/>
              <a:t>A number of water companies got together to gather data on the 2018 peak period and to:</a:t>
            </a:r>
          </a:p>
          <a:p>
            <a:pPr lvl="1"/>
            <a:r>
              <a:rPr lang="en-GB" dirty="0"/>
              <a:t>quantify the impact of the 2018 heatwave on water demand, and </a:t>
            </a:r>
          </a:p>
          <a:p>
            <a:pPr lvl="1"/>
            <a:r>
              <a:rPr lang="en-GB" dirty="0"/>
              <a:t>provide insight, data and strategies to ensure resilience against similar future events</a:t>
            </a:r>
          </a:p>
          <a:p>
            <a:r>
              <a:rPr lang="en-GB" dirty="0"/>
              <a:t>Compiled a large database of demand data: distribution input, non-household demand, household demand and leakage</a:t>
            </a:r>
          </a:p>
          <a:p>
            <a:r>
              <a:rPr lang="en-US" dirty="0"/>
              <a:t>Investigate the regional differences in the 2018 peak </a:t>
            </a:r>
          </a:p>
          <a:p>
            <a:r>
              <a:rPr lang="en-US" dirty="0"/>
              <a:t>Provide insights into what is driving the peak demand</a:t>
            </a:r>
          </a:p>
          <a:p>
            <a:r>
              <a:rPr lang="en-US" dirty="0"/>
              <a:t>Consider what this means for reporting and planning</a:t>
            </a:r>
          </a:p>
          <a:p>
            <a:r>
              <a:rPr lang="en-US" dirty="0"/>
              <a:t>Consider how peaks could be mitigated in the future</a:t>
            </a:r>
          </a:p>
          <a:p>
            <a:r>
              <a:rPr lang="en-US" dirty="0"/>
              <a:t>The study will conclude during April, and report in May</a:t>
            </a:r>
          </a:p>
          <a:p>
            <a:r>
              <a:rPr lang="en-US" dirty="0"/>
              <a:t>This presentation provides a glimpse of some of the findings using data from a range of companies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02C66B-0301-A047-8156-B99A251E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BE710C-91F5-F04F-AC3B-799FAB4E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BD94B1-495C-1C47-9005-7B1D5EFF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B2788F-BA1F-0D41-B0DD-4EF756C2A5DE}"/>
              </a:ext>
            </a:extLst>
          </p:cNvPr>
          <p:cNvSpPr txBox="1"/>
          <p:nvPr/>
        </p:nvSpPr>
        <p:spPr>
          <a:xfrm>
            <a:off x="8139061" y="848092"/>
            <a:ext cx="4052939" cy="539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 dirty="0"/>
              <a:t>This collaborative study is supported by the following companies and organisations:</a:t>
            </a:r>
            <a:endParaRPr lang="en-US" sz="1400" dirty="0"/>
          </a:p>
          <a:p>
            <a:pPr algn="ctr">
              <a:lnSpc>
                <a:spcPct val="130000"/>
              </a:lnSpc>
            </a:pPr>
            <a:r>
              <a:rPr lang="en-US" sz="1400" dirty="0"/>
              <a:t>Affinity Water,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Anglian Water,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Bristol Water,</a:t>
            </a:r>
          </a:p>
          <a:p>
            <a:pPr algn="ctr">
              <a:lnSpc>
                <a:spcPct val="130000"/>
              </a:lnSpc>
            </a:pPr>
            <a:r>
              <a:rPr lang="en-US" sz="1400" dirty="0" err="1"/>
              <a:t>Dŵr</a:t>
            </a:r>
            <a:r>
              <a:rPr lang="en-US" sz="1400" dirty="0"/>
              <a:t> </a:t>
            </a:r>
            <a:r>
              <a:rPr lang="en-US" sz="1400" dirty="0" err="1"/>
              <a:t>Cymru</a:t>
            </a:r>
            <a:r>
              <a:rPr lang="en-US" sz="1400" dirty="0"/>
              <a:t> Welsh Water,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Environment Agency,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Natural Resources Wales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Portsmouth Water,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SES Water,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Severn Trent Water,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South East Water,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South Staffs Water (</a:t>
            </a:r>
            <a:r>
              <a:rPr lang="en-US" sz="1400" dirty="0" err="1"/>
              <a:t>inc.</a:t>
            </a:r>
            <a:r>
              <a:rPr lang="en-US" sz="1400" dirty="0"/>
              <a:t> Cambridge),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South West Water (</a:t>
            </a:r>
            <a:r>
              <a:rPr lang="en-US" sz="1400" dirty="0" err="1"/>
              <a:t>inc.</a:t>
            </a:r>
            <a:r>
              <a:rPr lang="en-US" sz="1400" dirty="0"/>
              <a:t> Bournemouth),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Southern Water,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Thames Water,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United Utilities,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Yorkshire Water, </a:t>
            </a:r>
          </a:p>
          <a:p>
            <a:pPr algn="ctr">
              <a:lnSpc>
                <a:spcPct val="130000"/>
              </a:lnSpc>
            </a:pPr>
            <a:r>
              <a:rPr lang="en-US" sz="1400" dirty="0"/>
              <a:t>Wessex Water.  </a:t>
            </a:r>
          </a:p>
        </p:txBody>
      </p:sp>
    </p:spTree>
    <p:extLst>
      <p:ext uri="{BB962C8B-B14F-4D97-AF65-F5344CB8AC3E}">
        <p14:creationId xmlns:p14="http://schemas.microsoft.com/office/powerpoint/2010/main" val="7925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DBF1E9A-A9CD-8B43-9418-AC199097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input across England &amp; Wales show similar trends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81816B-14A0-CF4D-9A6A-F1CD5F1E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46951-E789-C24F-ADE9-3A75E71C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64FACF-87AF-BE4B-90B5-C3BB309F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C55D61-9888-F24D-B066-590B89EE4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" y="768473"/>
            <a:ext cx="9818805" cy="552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CCAF58-34A8-E24F-B6DA-01FA5C789253}"/>
              </a:ext>
            </a:extLst>
          </p:cNvPr>
          <p:cNvSpPr txBox="1"/>
          <p:nvPr/>
        </p:nvSpPr>
        <p:spPr>
          <a:xfrm>
            <a:off x="7373076" y="664383"/>
            <a:ext cx="111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“Beast from the East”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F7CA7CDC-CA7C-694C-A4C8-B194F398D37E}"/>
              </a:ext>
            </a:extLst>
          </p:cNvPr>
          <p:cNvCxnSpPr/>
          <p:nvPr/>
        </p:nvCxnSpPr>
        <p:spPr>
          <a:xfrm>
            <a:off x="7940233" y="1145891"/>
            <a:ext cx="0" cy="25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889903-B508-F44D-B253-28944B9FE746}"/>
              </a:ext>
            </a:extLst>
          </p:cNvPr>
          <p:cNvSpPr txBox="1"/>
          <p:nvPr/>
        </p:nvSpPr>
        <p:spPr>
          <a:xfrm>
            <a:off x="8530540" y="680969"/>
            <a:ext cx="125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Peak summer 2018</a:t>
            </a:r>
          </a:p>
        </p:txBody>
      </p:sp>
    </p:spTree>
    <p:extLst>
      <p:ext uri="{BB962C8B-B14F-4D97-AF65-F5344CB8AC3E}">
        <p14:creationId xmlns:p14="http://schemas.microsoft.com/office/powerpoint/2010/main" val="280313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427527-9AB0-584F-89BB-B9F92180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Regionally the shape of the peak in 2018 differs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6D5F63C-169E-D94D-B65E-2E320DB6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04089F-8395-404E-B2AC-CE853DB0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2BCA-FD2E-D24E-A2EC-4C9E8FF0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CE23527-B026-A84A-8BDA-3A3043A46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450"/>
            <a:ext cx="9400593" cy="5287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479430-DF74-F546-BE95-4934DAAA5677}"/>
              </a:ext>
            </a:extLst>
          </p:cNvPr>
          <p:cNvSpPr txBox="1"/>
          <p:nvPr/>
        </p:nvSpPr>
        <p:spPr>
          <a:xfrm>
            <a:off x="9537539" y="2511706"/>
            <a:ext cx="253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the northern (orange) and central  &amp; Wales (blue) regions, the peak demand falls away during July and August</a:t>
            </a:r>
          </a:p>
          <a:p>
            <a:endParaRPr lang="en-US" sz="1600" dirty="0"/>
          </a:p>
          <a:p>
            <a:r>
              <a:rPr lang="en-US" sz="1600" dirty="0"/>
              <a:t>In contrast the peaks in the south east (green) and southwest (pink) are maintained through July into August.</a:t>
            </a:r>
          </a:p>
        </p:txBody>
      </p:sp>
    </p:spTree>
    <p:extLst>
      <p:ext uri="{BB962C8B-B14F-4D97-AF65-F5344CB8AC3E}">
        <p14:creationId xmlns:p14="http://schemas.microsoft.com/office/powerpoint/2010/main" val="309380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9D0F14-9B34-574E-9D40-91A8C620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162572" cy="608400"/>
          </a:xfrm>
        </p:spPr>
        <p:txBody>
          <a:bodyPr>
            <a:normAutofit fontScale="90000"/>
          </a:bodyPr>
          <a:lstStyle/>
          <a:p>
            <a:r>
              <a:rPr lang="en-US" dirty="0"/>
              <a:t>Geographical comparison of the DI </a:t>
            </a:r>
            <a:r>
              <a:rPr lang="en-US" dirty="0" err="1"/>
              <a:t>normalised</a:t>
            </a:r>
            <a:r>
              <a:rPr lang="en-US" dirty="0"/>
              <a:t> peak volume by area; 2016 vs. 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F6B0FD-8ACC-A746-B0DF-FDA6F142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27-03-2019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4E8F08-9813-0649-8A14-2A6B7E96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 demand impacts from the extreme summer in 2018: Twenty65 conference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93043C-B582-9448-94D6-5D0B0F3D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560-F89B-44BE-ABB1-B00D1EE781E6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7934E2-C7E4-ED4C-8E6C-DEA8BCAD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720000"/>
            <a:ext cx="9428840" cy="5400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56A27BBE-9B16-3F4A-8882-E00BE1D98031}"/>
              </a:ext>
            </a:extLst>
          </p:cNvPr>
          <p:cNvCxnSpPr>
            <a:cxnSpLocks/>
          </p:cNvCxnSpPr>
          <p:nvPr/>
        </p:nvCxnSpPr>
        <p:spPr>
          <a:xfrm flipV="1">
            <a:off x="3554620" y="2299447"/>
            <a:ext cx="0" cy="689715"/>
          </a:xfrm>
          <a:prstGeom prst="straightConnector1">
            <a:avLst/>
          </a:prstGeom>
          <a:ln w="1905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8509338D-81B0-824B-AC16-3BC607FF7F70}"/>
              </a:ext>
            </a:extLst>
          </p:cNvPr>
          <p:cNvCxnSpPr>
            <a:cxnSpLocks/>
          </p:cNvCxnSpPr>
          <p:nvPr/>
        </p:nvCxnSpPr>
        <p:spPr>
          <a:xfrm flipV="1">
            <a:off x="5535820" y="2164976"/>
            <a:ext cx="0" cy="465599"/>
          </a:xfrm>
          <a:prstGeom prst="straightConnector1">
            <a:avLst/>
          </a:prstGeom>
          <a:ln w="1905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DB1745-D91E-6945-8B5A-75BC0EAD609B}"/>
              </a:ext>
            </a:extLst>
          </p:cNvPr>
          <p:cNvSpPr txBox="1"/>
          <p:nvPr/>
        </p:nvSpPr>
        <p:spPr>
          <a:xfrm>
            <a:off x="9829872" y="1413901"/>
            <a:ext cx="2247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highest </a:t>
            </a:r>
            <a:r>
              <a:rPr lang="en-US" sz="1600" dirty="0" err="1"/>
              <a:t>normalised</a:t>
            </a:r>
            <a:r>
              <a:rPr lang="en-US" sz="1600" dirty="0"/>
              <a:t> peak volume is the south west area, marginally greater than the south east.</a:t>
            </a:r>
          </a:p>
          <a:p>
            <a:endParaRPr lang="en-US" sz="1600" dirty="0"/>
          </a:p>
          <a:p>
            <a:r>
              <a:rPr lang="en-US" sz="1600" dirty="0"/>
              <a:t>However the biggest increase is seen in the northern region, with peak volume in 2018, 4 times that experienced in 2016.</a:t>
            </a:r>
          </a:p>
        </p:txBody>
      </p:sp>
    </p:spTree>
    <p:extLst>
      <p:ext uri="{BB962C8B-B14F-4D97-AF65-F5344CB8AC3E}">
        <p14:creationId xmlns:p14="http://schemas.microsoft.com/office/powerpoint/2010/main" val="2146565938"/>
      </p:ext>
    </p:extLst>
  </p:cSld>
  <p:clrMapOvr>
    <a:masterClrMapping/>
  </p:clrMapOvr>
</p:sld>
</file>

<file path=ppt/theme/theme1.xml><?xml version="1.0" encoding="utf-8"?>
<a:theme xmlns:a="http://schemas.openxmlformats.org/drawingml/2006/main" name="Artesia">
  <a:themeElements>
    <a:clrScheme name="Artesia">
      <a:dk1>
        <a:srgbClr val="404040"/>
      </a:dk1>
      <a:lt1>
        <a:srgbClr val="FFFFFF"/>
      </a:lt1>
      <a:dk2>
        <a:srgbClr val="191996"/>
      </a:dk2>
      <a:lt2>
        <a:srgbClr val="E6E6E6"/>
      </a:lt2>
      <a:accent1>
        <a:srgbClr val="2EA3F2"/>
      </a:accent1>
      <a:accent2>
        <a:srgbClr val="7CC68D"/>
      </a:accent2>
      <a:accent3>
        <a:srgbClr val="FF9300"/>
      </a:accent3>
      <a:accent4>
        <a:srgbClr val="F17CB0"/>
      </a:accent4>
      <a:accent5>
        <a:srgbClr val="B2912F"/>
      </a:accent5>
      <a:accent6>
        <a:srgbClr val="B276B2"/>
      </a:accent6>
      <a:hlink>
        <a:srgbClr val="191996"/>
      </a:hlink>
      <a:folHlink>
        <a:srgbClr val="2EA3F2"/>
      </a:folHlink>
    </a:clrScheme>
    <a:fontScheme name="Artesi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esia" id="{8D96A8E1-D2C6-4433-82F7-4547E7FBEF3D}" vid="{3DD512DD-FF7F-4E48-8EC8-2CCF832933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7DDBB091BF54399B9EF3AEC9CD9B1" ma:contentTypeVersion="11" ma:contentTypeDescription="Create a new document." ma:contentTypeScope="" ma:versionID="280b6f5b78d998a06f0c8133b376ea16">
  <xsd:schema xmlns:xsd="http://www.w3.org/2001/XMLSchema" xmlns:xs="http://www.w3.org/2001/XMLSchema" xmlns:p="http://schemas.microsoft.com/office/2006/metadata/properties" xmlns:ns2="a4520b8c-2946-4381-ad42-9256d4f5f9fd" xmlns:ns3="9fe33ea2-2049-401d-8d5f-63c6fae0926f" targetNamespace="http://schemas.microsoft.com/office/2006/metadata/properties" ma:root="true" ma:fieldsID="3f16f524fdeefd8827fd7f9474d36bf7" ns2:_="" ns3:_="">
    <xsd:import namespace="a4520b8c-2946-4381-ad42-9256d4f5f9fd"/>
    <xsd:import namespace="9fe33ea2-2049-401d-8d5f-63c6fae09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20b8c-2946-4381-ad42-9256d4f5f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33ea2-2049-401d-8d5f-63c6fae09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508B7-10B8-4085-B9B8-6285CD2B10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4E2F1D-116F-415E-9190-57CD1B251DC9}">
  <ds:schemaRefs>
    <ds:schemaRef ds:uri="9fe33ea2-2049-401d-8d5f-63c6fae0926f"/>
    <ds:schemaRef ds:uri="a4520b8c-2946-4381-ad42-9256d4f5f9fd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6AC5B1-9BB6-465F-AF0A-1EC7A3999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520b8c-2946-4381-ad42-9256d4f5f9fd"/>
    <ds:schemaRef ds:uri="9fe33ea2-2049-401d-8d5f-63c6fae09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Artesia</Template>
  <TotalTime>1130</TotalTime>
  <Words>1449</Words>
  <Application>Microsoft Office PowerPoint</Application>
  <PresentationFormat>Widescreen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Helvetica Neue Light</vt:lpstr>
      <vt:lpstr>Artesia</vt:lpstr>
      <vt:lpstr> Water demand impacts during the extreme summer of 2018  Twenty65 Conference 2019</vt:lpstr>
      <vt:lpstr>Affinity Water experienced a significant increase in demand in 2018</vt:lpstr>
      <vt:lpstr>2018 weather was as extreme as previous drought years</vt:lpstr>
      <vt:lpstr>The sustained peak in 2018 was the most significant for 13 years </vt:lpstr>
      <vt:lpstr>2018 lessons for Affinity water </vt:lpstr>
      <vt:lpstr> A collaborative study into the 2018 peak demand</vt:lpstr>
      <vt:lpstr>Distribution input across England &amp; Wales show similar trends </vt:lpstr>
      <vt:lpstr>Regionally the shape of the peak in 2018 differs</vt:lpstr>
      <vt:lpstr>Geographical comparison of the DI normalised peak volume by area; 2016 vs. 2018</vt:lpstr>
      <vt:lpstr>Sub company regions coloured by normalised peak summer volume 2016 to 2018</vt:lpstr>
      <vt:lpstr>Non tourist area in the south east</vt:lpstr>
      <vt:lpstr>Tourist area in the south west</vt:lpstr>
      <vt:lpstr>Household consumption increased in 2018 </vt:lpstr>
      <vt:lpstr>Household consumption increases in 2018 for annual average and July</vt:lpstr>
      <vt:lpstr>Sub-daily changes in households consumption in July</vt:lpstr>
      <vt:lpstr>Summary</vt:lpstr>
      <vt:lpstr>Thank you, questions?  Contact: sarah@artesia-consulting.co.uk or dene@artesia-consulting.co.uk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demand insights from summer 2018  Interim report 31-10-2018</dc:title>
  <dc:creator>Dene Marshallsay</dc:creator>
  <cp:lastModifiedBy>ed1ljf</cp:lastModifiedBy>
  <cp:revision>1</cp:revision>
  <dcterms:created xsi:type="dcterms:W3CDTF">2018-10-24T14:09:17Z</dcterms:created>
  <dcterms:modified xsi:type="dcterms:W3CDTF">2019-06-11T13:35:00Z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0x0101002727DDBB091BF54399B9EF3AEC9CD9B1</vt:lpwstr>
  </property>
</Properties>
</file>